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57" r:id="rId7"/>
    <p:sldId id="280" r:id="rId8"/>
    <p:sldId id="281" r:id="rId9"/>
    <p:sldId id="260" r:id="rId10"/>
    <p:sldId id="282" r:id="rId11"/>
    <p:sldId id="283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D8707E-1B44-408A-AAFD-8FCF6536953A}" v="329" dt="2020-12-05T16:12:09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973" autoAdjust="0"/>
  </p:normalViewPr>
  <p:slideViewPr>
    <p:cSldViewPr snapToGrid="0">
      <p:cViewPr varScale="1">
        <p:scale>
          <a:sx n="83" d="100"/>
          <a:sy n="83" d="100"/>
        </p:scale>
        <p:origin x="167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" userId="f4bf9737-9455-45b0-81f2-4871c525bdd8" providerId="ADAL" clId="{6EDA90CA-ACFD-4905-AEA5-809BA7A7214B}"/>
    <pc:docChg chg="undo redo custSel mod addSld delSld modSld sldOrd">
      <pc:chgData name="Phil" userId="f4bf9737-9455-45b0-81f2-4871c525bdd8" providerId="ADAL" clId="{6EDA90CA-ACFD-4905-AEA5-809BA7A7214B}" dt="2020-12-05T16:05:44.969" v="1173" actId="6549"/>
      <pc:docMkLst>
        <pc:docMk/>
      </pc:docMkLst>
      <pc:sldChg chg="addSp modSp">
        <pc:chgData name="Phil" userId="f4bf9737-9455-45b0-81f2-4871c525bdd8" providerId="ADAL" clId="{6EDA90CA-ACFD-4905-AEA5-809BA7A7214B}" dt="2020-12-05T15:35:03.910" v="349" actId="1076"/>
        <pc:sldMkLst>
          <pc:docMk/>
          <pc:sldMk cId="3276491160" sldId="256"/>
        </pc:sldMkLst>
        <pc:spChg chg="mod">
          <ac:chgData name="Phil" userId="f4bf9737-9455-45b0-81f2-4871c525bdd8" providerId="ADAL" clId="{6EDA90CA-ACFD-4905-AEA5-809BA7A7214B}" dt="2020-12-05T15:10:14.440" v="32" actId="20577"/>
          <ac:spMkLst>
            <pc:docMk/>
            <pc:sldMk cId="3276491160" sldId="256"/>
            <ac:spMk id="2" creationId="{0CC88AB0-FD46-410A-A1EF-C75D5A807BF0}"/>
          </ac:spMkLst>
        </pc:spChg>
        <pc:spChg chg="mod">
          <ac:chgData name="Phil" userId="f4bf9737-9455-45b0-81f2-4871c525bdd8" providerId="ADAL" clId="{6EDA90CA-ACFD-4905-AEA5-809BA7A7214B}" dt="2020-12-05T15:10:27.809" v="54" actId="20577"/>
          <ac:spMkLst>
            <pc:docMk/>
            <pc:sldMk cId="3276491160" sldId="256"/>
            <ac:spMk id="3" creationId="{61402239-0B19-4D2A-AB31-49853AAB5AE5}"/>
          </ac:spMkLst>
        </pc:spChg>
        <pc:spChg chg="add mod">
          <ac:chgData name="Phil" userId="f4bf9737-9455-45b0-81f2-4871c525bdd8" providerId="ADAL" clId="{6EDA90CA-ACFD-4905-AEA5-809BA7A7214B}" dt="2020-12-05T15:35:03.910" v="349" actId="1076"/>
          <ac:spMkLst>
            <pc:docMk/>
            <pc:sldMk cId="3276491160" sldId="256"/>
            <ac:spMk id="5" creationId="{91A450BA-E445-4984-9E7F-78D624116AA2}"/>
          </ac:spMkLst>
        </pc:spChg>
        <pc:picChg chg="add mod modCrop">
          <ac:chgData name="Phil" userId="f4bf9737-9455-45b0-81f2-4871c525bdd8" providerId="ADAL" clId="{6EDA90CA-ACFD-4905-AEA5-809BA7A7214B}" dt="2020-12-05T15:11:59.415" v="63" actId="1076"/>
          <ac:picMkLst>
            <pc:docMk/>
            <pc:sldMk cId="3276491160" sldId="256"/>
            <ac:picMk id="4" creationId="{CDBA3B42-560E-41F4-A27D-BA75F3C2739B}"/>
          </ac:picMkLst>
        </pc:picChg>
      </pc:sldChg>
      <pc:sldChg chg="addSp delSp modSp modAnim">
        <pc:chgData name="Phil" userId="f4bf9737-9455-45b0-81f2-4871c525bdd8" providerId="ADAL" clId="{6EDA90CA-ACFD-4905-AEA5-809BA7A7214B}" dt="2020-12-05T15:36:40.295" v="372" actId="20577"/>
        <pc:sldMkLst>
          <pc:docMk/>
          <pc:sldMk cId="3072045708" sldId="257"/>
        </pc:sldMkLst>
        <pc:spChg chg="mod">
          <ac:chgData name="Phil" userId="f4bf9737-9455-45b0-81f2-4871c525bdd8" providerId="ADAL" clId="{6EDA90CA-ACFD-4905-AEA5-809BA7A7214B}" dt="2020-12-05T15:36:18.704" v="357" actId="1076"/>
          <ac:spMkLst>
            <pc:docMk/>
            <pc:sldMk cId="3072045708" sldId="257"/>
            <ac:spMk id="2" creationId="{EECA3D33-5E61-40FC-AC60-0EEF9B0DB711}"/>
          </ac:spMkLst>
        </pc:spChg>
        <pc:spChg chg="add del mod">
          <ac:chgData name="Phil" userId="f4bf9737-9455-45b0-81f2-4871c525bdd8" providerId="ADAL" clId="{6EDA90CA-ACFD-4905-AEA5-809BA7A7214B}" dt="2020-12-05T15:34:41.436" v="345"/>
          <ac:spMkLst>
            <pc:docMk/>
            <pc:sldMk cId="3072045708" sldId="257"/>
            <ac:spMk id="3" creationId="{EA43221D-97C9-4080-8D7A-76F6A1D5525C}"/>
          </ac:spMkLst>
        </pc:spChg>
        <pc:graphicFrameChg chg="add mod">
          <ac:chgData name="Phil" userId="f4bf9737-9455-45b0-81f2-4871c525bdd8" providerId="ADAL" clId="{6EDA90CA-ACFD-4905-AEA5-809BA7A7214B}" dt="2020-12-05T15:36:40.295" v="372" actId="20577"/>
          <ac:graphicFrameMkLst>
            <pc:docMk/>
            <pc:sldMk cId="3072045708" sldId="257"/>
            <ac:graphicFrameMk id="9" creationId="{0B75B71A-2398-4251-9A24-D14918D9B4C5}"/>
          </ac:graphicFrameMkLst>
        </pc:graphicFrameChg>
        <pc:picChg chg="del">
          <ac:chgData name="Phil" userId="f4bf9737-9455-45b0-81f2-4871c525bdd8" providerId="ADAL" clId="{6EDA90CA-ACFD-4905-AEA5-809BA7A7214B}" dt="2020-12-05T15:12:10.812" v="64" actId="478"/>
          <ac:picMkLst>
            <pc:docMk/>
            <pc:sldMk cId="3072045708" sldId="257"/>
            <ac:picMk id="4" creationId="{86F041AE-553B-4D90-A9AF-884A00F17B5E}"/>
          </ac:picMkLst>
        </pc:picChg>
        <pc:picChg chg="del">
          <ac:chgData name="Phil" userId="f4bf9737-9455-45b0-81f2-4871c525bdd8" providerId="ADAL" clId="{6EDA90CA-ACFD-4905-AEA5-809BA7A7214B}" dt="2020-12-05T15:12:11.487" v="65" actId="478"/>
          <ac:picMkLst>
            <pc:docMk/>
            <pc:sldMk cId="3072045708" sldId="257"/>
            <ac:picMk id="5" creationId="{E23A3EB2-6497-45DC-B42E-96C9621B65C4}"/>
          </ac:picMkLst>
        </pc:picChg>
        <pc:picChg chg="del">
          <ac:chgData name="Phil" userId="f4bf9737-9455-45b0-81f2-4871c525bdd8" providerId="ADAL" clId="{6EDA90CA-ACFD-4905-AEA5-809BA7A7214B}" dt="2020-12-05T15:12:12.375" v="66" actId="478"/>
          <ac:picMkLst>
            <pc:docMk/>
            <pc:sldMk cId="3072045708" sldId="257"/>
            <ac:picMk id="6" creationId="{F48113A5-DA3D-42BD-BCE1-17BD2B95EBA9}"/>
          </ac:picMkLst>
        </pc:picChg>
        <pc:picChg chg="del">
          <ac:chgData name="Phil" userId="f4bf9737-9455-45b0-81f2-4871c525bdd8" providerId="ADAL" clId="{6EDA90CA-ACFD-4905-AEA5-809BA7A7214B}" dt="2020-12-05T15:12:13.095" v="67" actId="478"/>
          <ac:picMkLst>
            <pc:docMk/>
            <pc:sldMk cId="3072045708" sldId="257"/>
            <ac:picMk id="7" creationId="{E7A6DF7F-226E-4DA2-B3BE-6AC45F7F06B6}"/>
          </ac:picMkLst>
        </pc:picChg>
        <pc:picChg chg="del">
          <ac:chgData name="Phil" userId="f4bf9737-9455-45b0-81f2-4871c525bdd8" providerId="ADAL" clId="{6EDA90CA-ACFD-4905-AEA5-809BA7A7214B}" dt="2020-12-05T15:12:14.591" v="68" actId="478"/>
          <ac:picMkLst>
            <pc:docMk/>
            <pc:sldMk cId="3072045708" sldId="257"/>
            <ac:picMk id="8" creationId="{421A166F-59B5-49C7-BB16-EE2A3C26DBAA}"/>
          </ac:picMkLst>
        </pc:picChg>
      </pc:sldChg>
      <pc:sldChg chg="addSp delSp modSp ord modAnim">
        <pc:chgData name="Phil" userId="f4bf9737-9455-45b0-81f2-4871c525bdd8" providerId="ADAL" clId="{6EDA90CA-ACFD-4905-AEA5-809BA7A7214B}" dt="2020-12-05T15:36:01.493" v="355"/>
        <pc:sldMkLst>
          <pc:docMk/>
          <pc:sldMk cId="1675912331" sldId="258"/>
        </pc:sldMkLst>
        <pc:spChg chg="mod">
          <ac:chgData name="Phil" userId="f4bf9737-9455-45b0-81f2-4871c525bdd8" providerId="ADAL" clId="{6EDA90CA-ACFD-4905-AEA5-809BA7A7214B}" dt="2020-12-05T15:15:50.719" v="85" actId="1076"/>
          <ac:spMkLst>
            <pc:docMk/>
            <pc:sldMk cId="1675912331" sldId="258"/>
            <ac:spMk id="8" creationId="{A7588CF6-D53F-4226-B674-D1922D112D4A}"/>
          </ac:spMkLst>
        </pc:spChg>
        <pc:picChg chg="del">
          <ac:chgData name="Phil" userId="f4bf9737-9455-45b0-81f2-4871c525bdd8" providerId="ADAL" clId="{6EDA90CA-ACFD-4905-AEA5-809BA7A7214B}" dt="2020-12-05T15:13:19.943" v="71" actId="478"/>
          <ac:picMkLst>
            <pc:docMk/>
            <pc:sldMk cId="1675912331" sldId="258"/>
            <ac:picMk id="5" creationId="{7EAF5885-5BC9-405D-A0FE-FE8A5781BC21}"/>
          </ac:picMkLst>
        </pc:picChg>
        <pc:picChg chg="del">
          <ac:chgData name="Phil" userId="f4bf9737-9455-45b0-81f2-4871c525bdd8" providerId="ADAL" clId="{6EDA90CA-ACFD-4905-AEA5-809BA7A7214B}" dt="2020-12-05T15:26:39.447" v="91" actId="478"/>
          <ac:picMkLst>
            <pc:docMk/>
            <pc:sldMk cId="1675912331" sldId="258"/>
            <ac:picMk id="6" creationId="{A7E33CEE-CBA1-4978-9252-50278FEB9B9D}"/>
          </ac:picMkLst>
        </pc:picChg>
        <pc:picChg chg="del">
          <ac:chgData name="Phil" userId="f4bf9737-9455-45b0-81f2-4871c525bdd8" providerId="ADAL" clId="{6EDA90CA-ACFD-4905-AEA5-809BA7A7214B}" dt="2020-12-05T15:14:07.078" v="77" actId="478"/>
          <ac:picMkLst>
            <pc:docMk/>
            <pc:sldMk cId="1675912331" sldId="258"/>
            <ac:picMk id="7" creationId="{C1E874E9-3520-4237-8AAE-D7A336531E9E}"/>
          </ac:picMkLst>
        </pc:picChg>
        <pc:picChg chg="add mod">
          <ac:chgData name="Phil" userId="f4bf9737-9455-45b0-81f2-4871c525bdd8" providerId="ADAL" clId="{6EDA90CA-ACFD-4905-AEA5-809BA7A7214B}" dt="2020-12-05T15:26:48.717" v="96" actId="1076"/>
          <ac:picMkLst>
            <pc:docMk/>
            <pc:sldMk cId="1675912331" sldId="258"/>
            <ac:picMk id="12" creationId="{7E9CC8E2-D24F-492D-9103-1D3551F203B0}"/>
          </ac:picMkLst>
        </pc:picChg>
        <pc:picChg chg="add mod">
          <ac:chgData name="Phil" userId="f4bf9737-9455-45b0-81f2-4871c525bdd8" providerId="ADAL" clId="{6EDA90CA-ACFD-4905-AEA5-809BA7A7214B}" dt="2020-12-05T15:13:37.999" v="76" actId="1076"/>
          <ac:picMkLst>
            <pc:docMk/>
            <pc:sldMk cId="1675912331" sldId="258"/>
            <ac:picMk id="1026" creationId="{3CAA15A8-092D-42D7-ACC6-B92C70D3C133}"/>
          </ac:picMkLst>
        </pc:picChg>
        <pc:picChg chg="add mod">
          <ac:chgData name="Phil" userId="f4bf9737-9455-45b0-81f2-4871c525bdd8" providerId="ADAL" clId="{6EDA90CA-ACFD-4905-AEA5-809BA7A7214B}" dt="2020-12-05T15:14:23.824" v="84" actId="14100"/>
          <ac:picMkLst>
            <pc:docMk/>
            <pc:sldMk cId="1675912331" sldId="258"/>
            <ac:picMk id="1028" creationId="{501D6E36-3E63-4BD8-B93E-B1E333784283}"/>
          </ac:picMkLst>
        </pc:picChg>
        <pc:picChg chg="add mod">
          <ac:chgData name="Phil" userId="f4bf9737-9455-45b0-81f2-4871c525bdd8" providerId="ADAL" clId="{6EDA90CA-ACFD-4905-AEA5-809BA7A7214B}" dt="2020-12-05T15:16:02.559" v="90" actId="1076"/>
          <ac:picMkLst>
            <pc:docMk/>
            <pc:sldMk cId="1675912331" sldId="258"/>
            <ac:picMk id="1030" creationId="{84C5061E-9BAD-4A48-9D6B-A7BBC7526456}"/>
          </ac:picMkLst>
        </pc:picChg>
      </pc:sldChg>
      <pc:sldChg chg="del">
        <pc:chgData name="Phil" userId="f4bf9737-9455-45b0-81f2-4871c525bdd8" providerId="ADAL" clId="{6EDA90CA-ACFD-4905-AEA5-809BA7A7214B}" dt="2020-12-05T16:01:03.576" v="1131" actId="2696"/>
        <pc:sldMkLst>
          <pc:docMk/>
          <pc:sldMk cId="2252590895" sldId="259"/>
        </pc:sldMkLst>
      </pc:sldChg>
      <pc:sldChg chg="addSp delSp modSp ord">
        <pc:chgData name="Phil" userId="f4bf9737-9455-45b0-81f2-4871c525bdd8" providerId="ADAL" clId="{6EDA90CA-ACFD-4905-AEA5-809BA7A7214B}" dt="2020-12-05T16:05:44.969" v="1173" actId="6549"/>
        <pc:sldMkLst>
          <pc:docMk/>
          <pc:sldMk cId="2045570866" sldId="260"/>
        </pc:sldMkLst>
        <pc:spChg chg="add del mod">
          <ac:chgData name="Phil" userId="f4bf9737-9455-45b0-81f2-4871c525bdd8" providerId="ADAL" clId="{6EDA90CA-ACFD-4905-AEA5-809BA7A7214B}" dt="2020-12-05T15:51:20.796" v="513" actId="478"/>
          <ac:spMkLst>
            <pc:docMk/>
            <pc:sldMk cId="2045570866" sldId="260"/>
            <ac:spMk id="4" creationId="{9181D360-55DF-4831-998C-83CC29A6BE42}"/>
          </ac:spMkLst>
        </pc:spChg>
        <pc:spChg chg="mod">
          <ac:chgData name="Phil" userId="f4bf9737-9455-45b0-81f2-4871c525bdd8" providerId="ADAL" clId="{6EDA90CA-ACFD-4905-AEA5-809BA7A7214B}" dt="2020-12-05T15:50:54.485" v="511" actId="20577"/>
          <ac:spMkLst>
            <pc:docMk/>
            <pc:sldMk cId="2045570866" sldId="260"/>
            <ac:spMk id="5" creationId="{5E267E17-C5A9-440E-B122-413C9FAAECB3}"/>
          </ac:spMkLst>
        </pc:spChg>
        <pc:spChg chg="del">
          <ac:chgData name="Phil" userId="f4bf9737-9455-45b0-81f2-4871c525bdd8" providerId="ADAL" clId="{6EDA90CA-ACFD-4905-AEA5-809BA7A7214B}" dt="2020-12-05T15:51:18.822" v="512" actId="478"/>
          <ac:spMkLst>
            <pc:docMk/>
            <pc:sldMk cId="2045570866" sldId="260"/>
            <ac:spMk id="6" creationId="{7418255C-F942-400E-AFBE-CCB5135BA81F}"/>
          </ac:spMkLst>
        </pc:spChg>
        <pc:spChg chg="add mod">
          <ac:chgData name="Phil" userId="f4bf9737-9455-45b0-81f2-4871c525bdd8" providerId="ADAL" clId="{6EDA90CA-ACFD-4905-AEA5-809BA7A7214B}" dt="2020-12-05T16:05:44.969" v="1173" actId="6549"/>
          <ac:spMkLst>
            <pc:docMk/>
            <pc:sldMk cId="2045570866" sldId="260"/>
            <ac:spMk id="8" creationId="{4CCE6ACE-A313-4516-954B-3267F6DA08E5}"/>
          </ac:spMkLst>
        </pc:spChg>
        <pc:picChg chg="del">
          <ac:chgData name="Phil" userId="f4bf9737-9455-45b0-81f2-4871c525bdd8" providerId="ADAL" clId="{6EDA90CA-ACFD-4905-AEA5-809BA7A7214B}" dt="2020-12-05T15:51:21.317" v="514" actId="478"/>
          <ac:picMkLst>
            <pc:docMk/>
            <pc:sldMk cId="2045570866" sldId="260"/>
            <ac:picMk id="2" creationId="{EF283DB4-ECE7-444F-BAB1-E8055F050557}"/>
          </ac:picMkLst>
        </pc:picChg>
        <pc:picChg chg="add mod">
          <ac:chgData name="Phil" userId="f4bf9737-9455-45b0-81f2-4871c525bdd8" providerId="ADAL" clId="{6EDA90CA-ACFD-4905-AEA5-809BA7A7214B}" dt="2020-12-05T15:52:48.383" v="525" actId="1076"/>
          <ac:picMkLst>
            <pc:docMk/>
            <pc:sldMk cId="2045570866" sldId="260"/>
            <ac:picMk id="7" creationId="{031D6CAD-4AE6-493E-8602-CCD1AD2B9194}"/>
          </ac:picMkLst>
        </pc:picChg>
      </pc:sldChg>
      <pc:sldChg chg="del">
        <pc:chgData name="Phil" userId="f4bf9737-9455-45b0-81f2-4871c525bdd8" providerId="ADAL" clId="{6EDA90CA-ACFD-4905-AEA5-809BA7A7214B}" dt="2020-12-05T16:01:04.684" v="1132" actId="2696"/>
        <pc:sldMkLst>
          <pc:docMk/>
          <pc:sldMk cId="474444480" sldId="261"/>
        </pc:sldMkLst>
      </pc:sldChg>
      <pc:sldChg chg="del">
        <pc:chgData name="Phil" userId="f4bf9737-9455-45b0-81f2-4871c525bdd8" providerId="ADAL" clId="{6EDA90CA-ACFD-4905-AEA5-809BA7A7214B}" dt="2020-12-05T16:01:06.023" v="1133" actId="2696"/>
        <pc:sldMkLst>
          <pc:docMk/>
          <pc:sldMk cId="2622506869" sldId="262"/>
        </pc:sldMkLst>
      </pc:sldChg>
      <pc:sldChg chg="del">
        <pc:chgData name="Phil" userId="f4bf9737-9455-45b0-81f2-4871c525bdd8" providerId="ADAL" clId="{6EDA90CA-ACFD-4905-AEA5-809BA7A7214B}" dt="2020-12-05T16:01:07.989" v="1134" actId="2696"/>
        <pc:sldMkLst>
          <pc:docMk/>
          <pc:sldMk cId="2499234650" sldId="263"/>
        </pc:sldMkLst>
      </pc:sldChg>
      <pc:sldChg chg="del">
        <pc:chgData name="Phil" userId="f4bf9737-9455-45b0-81f2-4871c525bdd8" providerId="ADAL" clId="{6EDA90CA-ACFD-4905-AEA5-809BA7A7214B}" dt="2020-12-05T16:01:09.804" v="1135" actId="2696"/>
        <pc:sldMkLst>
          <pc:docMk/>
          <pc:sldMk cId="4290238056" sldId="264"/>
        </pc:sldMkLst>
      </pc:sldChg>
      <pc:sldChg chg="del">
        <pc:chgData name="Phil" userId="f4bf9737-9455-45b0-81f2-4871c525bdd8" providerId="ADAL" clId="{6EDA90CA-ACFD-4905-AEA5-809BA7A7214B}" dt="2020-12-05T16:01:11.005" v="1136" actId="2696"/>
        <pc:sldMkLst>
          <pc:docMk/>
          <pc:sldMk cId="2514405709" sldId="265"/>
        </pc:sldMkLst>
      </pc:sldChg>
      <pc:sldChg chg="del">
        <pc:chgData name="Phil" userId="f4bf9737-9455-45b0-81f2-4871c525bdd8" providerId="ADAL" clId="{6EDA90CA-ACFD-4905-AEA5-809BA7A7214B}" dt="2020-12-05T16:01:12.272" v="1137" actId="2696"/>
        <pc:sldMkLst>
          <pc:docMk/>
          <pc:sldMk cId="2684742724" sldId="266"/>
        </pc:sldMkLst>
      </pc:sldChg>
      <pc:sldChg chg="del">
        <pc:chgData name="Phil" userId="f4bf9737-9455-45b0-81f2-4871c525bdd8" providerId="ADAL" clId="{6EDA90CA-ACFD-4905-AEA5-809BA7A7214B}" dt="2020-12-05T16:01:14.062" v="1138" actId="2696"/>
        <pc:sldMkLst>
          <pc:docMk/>
          <pc:sldMk cId="3249720991" sldId="267"/>
        </pc:sldMkLst>
      </pc:sldChg>
      <pc:sldChg chg="del">
        <pc:chgData name="Phil" userId="f4bf9737-9455-45b0-81f2-4871c525bdd8" providerId="ADAL" clId="{6EDA90CA-ACFD-4905-AEA5-809BA7A7214B}" dt="2020-12-05T16:01:17.729" v="1139" actId="2696"/>
        <pc:sldMkLst>
          <pc:docMk/>
          <pc:sldMk cId="164303605" sldId="268"/>
        </pc:sldMkLst>
      </pc:sldChg>
      <pc:sldChg chg="del">
        <pc:chgData name="Phil" userId="f4bf9737-9455-45b0-81f2-4871c525bdd8" providerId="ADAL" clId="{6EDA90CA-ACFD-4905-AEA5-809BA7A7214B}" dt="2020-12-05T16:01:19.064" v="1140" actId="2696"/>
        <pc:sldMkLst>
          <pc:docMk/>
          <pc:sldMk cId="2237278138" sldId="269"/>
        </pc:sldMkLst>
      </pc:sldChg>
      <pc:sldChg chg="del">
        <pc:chgData name="Phil" userId="f4bf9737-9455-45b0-81f2-4871c525bdd8" providerId="ADAL" clId="{6EDA90CA-ACFD-4905-AEA5-809BA7A7214B}" dt="2020-12-05T16:01:19.869" v="1141" actId="2696"/>
        <pc:sldMkLst>
          <pc:docMk/>
          <pc:sldMk cId="2882144822" sldId="270"/>
        </pc:sldMkLst>
      </pc:sldChg>
      <pc:sldChg chg="del">
        <pc:chgData name="Phil" userId="f4bf9737-9455-45b0-81f2-4871c525bdd8" providerId="ADAL" clId="{6EDA90CA-ACFD-4905-AEA5-809BA7A7214B}" dt="2020-12-05T16:01:20.508" v="1142" actId="2696"/>
        <pc:sldMkLst>
          <pc:docMk/>
          <pc:sldMk cId="3951752537" sldId="271"/>
        </pc:sldMkLst>
      </pc:sldChg>
      <pc:sldChg chg="del">
        <pc:chgData name="Phil" userId="f4bf9737-9455-45b0-81f2-4871c525bdd8" providerId="ADAL" clId="{6EDA90CA-ACFD-4905-AEA5-809BA7A7214B}" dt="2020-12-05T16:01:21.442" v="1143" actId="2696"/>
        <pc:sldMkLst>
          <pc:docMk/>
          <pc:sldMk cId="2587373254" sldId="272"/>
        </pc:sldMkLst>
      </pc:sldChg>
      <pc:sldChg chg="del">
        <pc:chgData name="Phil" userId="f4bf9737-9455-45b0-81f2-4871c525bdd8" providerId="ADAL" clId="{6EDA90CA-ACFD-4905-AEA5-809BA7A7214B}" dt="2020-12-05T16:01:22.561" v="1144" actId="2696"/>
        <pc:sldMkLst>
          <pc:docMk/>
          <pc:sldMk cId="515044183" sldId="273"/>
        </pc:sldMkLst>
      </pc:sldChg>
      <pc:sldChg chg="del">
        <pc:chgData name="Phil" userId="f4bf9737-9455-45b0-81f2-4871c525bdd8" providerId="ADAL" clId="{6EDA90CA-ACFD-4905-AEA5-809BA7A7214B}" dt="2020-12-05T16:01:23.618" v="1145" actId="2696"/>
        <pc:sldMkLst>
          <pc:docMk/>
          <pc:sldMk cId="3817949086" sldId="274"/>
        </pc:sldMkLst>
      </pc:sldChg>
      <pc:sldChg chg="del">
        <pc:chgData name="Phil" userId="f4bf9737-9455-45b0-81f2-4871c525bdd8" providerId="ADAL" clId="{6EDA90CA-ACFD-4905-AEA5-809BA7A7214B}" dt="2020-12-05T16:01:37.758" v="1147" actId="2696"/>
        <pc:sldMkLst>
          <pc:docMk/>
          <pc:sldMk cId="2127726361" sldId="275"/>
        </pc:sldMkLst>
      </pc:sldChg>
      <pc:sldChg chg="del">
        <pc:chgData name="Phil" userId="f4bf9737-9455-45b0-81f2-4871c525bdd8" providerId="ADAL" clId="{6EDA90CA-ACFD-4905-AEA5-809BA7A7214B}" dt="2020-12-05T16:01:30.563" v="1146" actId="2696"/>
        <pc:sldMkLst>
          <pc:docMk/>
          <pc:sldMk cId="1958731986" sldId="276"/>
        </pc:sldMkLst>
      </pc:sldChg>
      <pc:sldChg chg="del">
        <pc:chgData name="Phil" userId="f4bf9737-9455-45b0-81f2-4871c525bdd8" providerId="ADAL" clId="{6EDA90CA-ACFD-4905-AEA5-809BA7A7214B}" dt="2020-12-05T16:01:39.211" v="1148" actId="2696"/>
        <pc:sldMkLst>
          <pc:docMk/>
          <pc:sldMk cId="138817957" sldId="277"/>
        </pc:sldMkLst>
      </pc:sldChg>
      <pc:sldChg chg="addSp delSp modSp">
        <pc:chgData name="Phil" userId="f4bf9737-9455-45b0-81f2-4871c525bdd8" providerId="ADAL" clId="{6EDA90CA-ACFD-4905-AEA5-809BA7A7214B}" dt="2020-12-05T16:05:14.486" v="1172" actId="1076"/>
        <pc:sldMkLst>
          <pc:docMk/>
          <pc:sldMk cId="73613196" sldId="278"/>
        </pc:sldMkLst>
        <pc:spChg chg="mod">
          <ac:chgData name="Phil" userId="f4bf9737-9455-45b0-81f2-4871c525bdd8" providerId="ADAL" clId="{6EDA90CA-ACFD-4905-AEA5-809BA7A7214B}" dt="2020-12-05T16:05:02.044" v="1169" actId="1076"/>
          <ac:spMkLst>
            <pc:docMk/>
            <pc:sldMk cId="73613196" sldId="278"/>
            <ac:spMk id="4" creationId="{50B6F64A-F546-4530-B5E2-FF882F30BEC0}"/>
          </ac:spMkLst>
        </pc:spChg>
        <pc:spChg chg="mod">
          <ac:chgData name="Phil" userId="f4bf9737-9455-45b0-81f2-4871c525bdd8" providerId="ADAL" clId="{6EDA90CA-ACFD-4905-AEA5-809BA7A7214B}" dt="2020-12-05T16:05:14.486" v="1172" actId="1076"/>
          <ac:spMkLst>
            <pc:docMk/>
            <pc:sldMk cId="73613196" sldId="278"/>
            <ac:spMk id="12" creationId="{753B7DC8-7CFA-4F39-B5CE-02714FE30721}"/>
          </ac:spMkLst>
        </pc:spChg>
        <pc:grpChg chg="mod">
          <ac:chgData name="Phil" userId="f4bf9737-9455-45b0-81f2-4871c525bdd8" providerId="ADAL" clId="{6EDA90CA-ACFD-4905-AEA5-809BA7A7214B}" dt="2020-12-05T16:05:06.743" v="1170" actId="1076"/>
          <ac:grpSpMkLst>
            <pc:docMk/>
            <pc:sldMk cId="73613196" sldId="278"/>
            <ac:grpSpMk id="6" creationId="{74E4E827-8F31-41A8-BC40-73FC738147A5}"/>
          </ac:grpSpMkLst>
        </pc:grpChg>
        <pc:grpChg chg="mod">
          <ac:chgData name="Phil" userId="f4bf9737-9455-45b0-81f2-4871c525bdd8" providerId="ADAL" clId="{6EDA90CA-ACFD-4905-AEA5-809BA7A7214B}" dt="2020-12-05T16:05:06.743" v="1170" actId="1076"/>
          <ac:grpSpMkLst>
            <pc:docMk/>
            <pc:sldMk cId="73613196" sldId="278"/>
            <ac:grpSpMk id="9" creationId="{ECCE75D7-3C05-4933-8D3E-AEEB7ABE9D57}"/>
          </ac:grpSpMkLst>
        </pc:grpChg>
        <pc:grpChg chg="mod">
          <ac:chgData name="Phil" userId="f4bf9737-9455-45b0-81f2-4871c525bdd8" providerId="ADAL" clId="{6EDA90CA-ACFD-4905-AEA5-809BA7A7214B}" dt="2020-12-05T16:05:06.743" v="1170" actId="1076"/>
          <ac:grpSpMkLst>
            <pc:docMk/>
            <pc:sldMk cId="73613196" sldId="278"/>
            <ac:grpSpMk id="13" creationId="{5D3AC6A3-8C59-4A89-86F8-622C77784DD0}"/>
          </ac:grpSpMkLst>
        </pc:grpChg>
        <pc:picChg chg="del mod">
          <ac:chgData name="Phil" userId="f4bf9737-9455-45b0-81f2-4871c525bdd8" providerId="ADAL" clId="{6EDA90CA-ACFD-4905-AEA5-809BA7A7214B}" dt="2020-12-05T16:04:25.566" v="1163" actId="478"/>
          <ac:picMkLst>
            <pc:docMk/>
            <pc:sldMk cId="73613196" sldId="278"/>
            <ac:picMk id="16" creationId="{CBF88E1F-CA5E-4044-9809-BFF1A631B886}"/>
          </ac:picMkLst>
        </pc:picChg>
        <pc:picChg chg="add mod">
          <ac:chgData name="Phil" userId="f4bf9737-9455-45b0-81f2-4871c525bdd8" providerId="ADAL" clId="{6EDA90CA-ACFD-4905-AEA5-809BA7A7214B}" dt="2020-12-05T16:05:08.672" v="1171" actId="1076"/>
          <ac:picMkLst>
            <pc:docMk/>
            <pc:sldMk cId="73613196" sldId="278"/>
            <ac:picMk id="17" creationId="{1AC66F3F-A59E-46E9-BD6C-EEECA5C7BF76}"/>
          </ac:picMkLst>
        </pc:picChg>
      </pc:sldChg>
      <pc:sldChg chg="del">
        <pc:chgData name="Phil" userId="f4bf9737-9455-45b0-81f2-4871c525bdd8" providerId="ADAL" clId="{6EDA90CA-ACFD-4905-AEA5-809BA7A7214B}" dt="2020-12-05T16:01:41.947" v="1149" actId="2696"/>
        <pc:sldMkLst>
          <pc:docMk/>
          <pc:sldMk cId="3206919287" sldId="279"/>
        </pc:sldMkLst>
      </pc:sldChg>
      <pc:sldChg chg="addSp delSp modSp add">
        <pc:chgData name="Phil" userId="f4bf9737-9455-45b0-81f2-4871c525bdd8" providerId="ADAL" clId="{6EDA90CA-ACFD-4905-AEA5-809BA7A7214B}" dt="2020-12-05T15:46:51.183" v="445" actId="1076"/>
        <pc:sldMkLst>
          <pc:docMk/>
          <pc:sldMk cId="792075225" sldId="280"/>
        </pc:sldMkLst>
        <pc:spChg chg="mod">
          <ac:chgData name="Phil" userId="f4bf9737-9455-45b0-81f2-4871c525bdd8" providerId="ADAL" clId="{6EDA90CA-ACFD-4905-AEA5-809BA7A7214B}" dt="2020-12-05T15:39:05.643" v="391" actId="20577"/>
          <ac:spMkLst>
            <pc:docMk/>
            <pc:sldMk cId="792075225" sldId="280"/>
            <ac:spMk id="2" creationId="{971727E2-58DC-4E52-8781-31A021A68FAE}"/>
          </ac:spMkLst>
        </pc:spChg>
        <pc:spChg chg="del">
          <ac:chgData name="Phil" userId="f4bf9737-9455-45b0-81f2-4871c525bdd8" providerId="ADAL" clId="{6EDA90CA-ACFD-4905-AEA5-809BA7A7214B}" dt="2020-12-05T15:39:08.628" v="392" actId="478"/>
          <ac:spMkLst>
            <pc:docMk/>
            <pc:sldMk cId="792075225" sldId="280"/>
            <ac:spMk id="3" creationId="{519D07C8-49F6-4A34-B1D4-6D0F49EF74F0}"/>
          </ac:spMkLst>
        </pc:spChg>
        <pc:picChg chg="add mod">
          <ac:chgData name="Phil" userId="f4bf9737-9455-45b0-81f2-4871c525bdd8" providerId="ADAL" clId="{6EDA90CA-ACFD-4905-AEA5-809BA7A7214B}" dt="2020-12-05T15:46:38.199" v="442" actId="14100"/>
          <ac:picMkLst>
            <pc:docMk/>
            <pc:sldMk cId="792075225" sldId="280"/>
            <ac:picMk id="4" creationId="{34471EBA-FC99-4920-AFDE-EF128B91D5C2}"/>
          </ac:picMkLst>
        </pc:picChg>
        <pc:picChg chg="add mod">
          <ac:chgData name="Phil" userId="f4bf9737-9455-45b0-81f2-4871c525bdd8" providerId="ADAL" clId="{6EDA90CA-ACFD-4905-AEA5-809BA7A7214B}" dt="2020-12-05T15:46:31.089" v="439" actId="1076"/>
          <ac:picMkLst>
            <pc:docMk/>
            <pc:sldMk cId="792075225" sldId="280"/>
            <ac:picMk id="5" creationId="{579C1707-A6C7-466D-B596-4CD7469C41DD}"/>
          </ac:picMkLst>
        </pc:picChg>
        <pc:picChg chg="add del mod">
          <ac:chgData name="Phil" userId="f4bf9737-9455-45b0-81f2-4871c525bdd8" providerId="ADAL" clId="{6EDA90CA-ACFD-4905-AEA5-809BA7A7214B}" dt="2020-12-05T15:42:46.254" v="403" actId="478"/>
          <ac:picMkLst>
            <pc:docMk/>
            <pc:sldMk cId="792075225" sldId="280"/>
            <ac:picMk id="6" creationId="{76005554-E9E6-47DE-8F27-76FF14427DCD}"/>
          </ac:picMkLst>
        </pc:picChg>
        <pc:picChg chg="add mod">
          <ac:chgData name="Phil" userId="f4bf9737-9455-45b0-81f2-4871c525bdd8" providerId="ADAL" clId="{6EDA90CA-ACFD-4905-AEA5-809BA7A7214B}" dt="2020-12-05T15:46:22.945" v="434" actId="1076"/>
          <ac:picMkLst>
            <pc:docMk/>
            <pc:sldMk cId="792075225" sldId="280"/>
            <ac:picMk id="7" creationId="{D2094D85-60BF-4250-87C2-A2A0D8C50D59}"/>
          </ac:picMkLst>
        </pc:picChg>
        <pc:picChg chg="add mod">
          <ac:chgData name="Phil" userId="f4bf9737-9455-45b0-81f2-4871c525bdd8" providerId="ADAL" clId="{6EDA90CA-ACFD-4905-AEA5-809BA7A7214B}" dt="2020-12-05T15:45:59.887" v="420" actId="1076"/>
          <ac:picMkLst>
            <pc:docMk/>
            <pc:sldMk cId="792075225" sldId="280"/>
            <ac:picMk id="8" creationId="{53DD635D-99FA-4236-8A87-F1EDAD010C9E}"/>
          </ac:picMkLst>
        </pc:picChg>
        <pc:picChg chg="add mod">
          <ac:chgData name="Phil" userId="f4bf9737-9455-45b0-81f2-4871c525bdd8" providerId="ADAL" clId="{6EDA90CA-ACFD-4905-AEA5-809BA7A7214B}" dt="2020-12-05T15:46:51.183" v="445" actId="1076"/>
          <ac:picMkLst>
            <pc:docMk/>
            <pc:sldMk cId="792075225" sldId="280"/>
            <ac:picMk id="9" creationId="{F6113E8F-6D26-46CF-91A8-9B14BAA01692}"/>
          </ac:picMkLst>
        </pc:picChg>
        <pc:picChg chg="add mod">
          <ac:chgData name="Phil" userId="f4bf9737-9455-45b0-81f2-4871c525bdd8" providerId="ADAL" clId="{6EDA90CA-ACFD-4905-AEA5-809BA7A7214B}" dt="2020-12-05T15:46:34.131" v="441" actId="1076"/>
          <ac:picMkLst>
            <pc:docMk/>
            <pc:sldMk cId="792075225" sldId="280"/>
            <ac:picMk id="11" creationId="{A44D9B4D-73D5-4F61-998E-BA0EA433C42C}"/>
          </ac:picMkLst>
        </pc:picChg>
        <pc:picChg chg="add mod">
          <ac:chgData name="Phil" userId="f4bf9737-9455-45b0-81f2-4871c525bdd8" providerId="ADAL" clId="{6EDA90CA-ACFD-4905-AEA5-809BA7A7214B}" dt="2020-12-05T15:46:23.855" v="435" actId="1076"/>
          <ac:picMkLst>
            <pc:docMk/>
            <pc:sldMk cId="792075225" sldId="280"/>
            <ac:picMk id="2050" creationId="{90D82B17-7313-40ED-95A8-31D97BD29C24}"/>
          </ac:picMkLst>
        </pc:picChg>
      </pc:sldChg>
      <pc:sldChg chg="del">
        <pc:chgData name="Phil" userId="f4bf9737-9455-45b0-81f2-4871c525bdd8" providerId="ADAL" clId="{6EDA90CA-ACFD-4905-AEA5-809BA7A7214B}" dt="2020-12-05T15:28:43.573" v="97" actId="2696"/>
        <pc:sldMkLst>
          <pc:docMk/>
          <pc:sldMk cId="1977345430" sldId="280"/>
        </pc:sldMkLst>
      </pc:sldChg>
      <pc:sldChg chg="addSp delSp modSp add">
        <pc:chgData name="Phil" userId="f4bf9737-9455-45b0-81f2-4871c525bdd8" providerId="ADAL" clId="{6EDA90CA-ACFD-4905-AEA5-809BA7A7214B}" dt="2020-12-05T15:49:23.183" v="487" actId="1076"/>
        <pc:sldMkLst>
          <pc:docMk/>
          <pc:sldMk cId="2770293470" sldId="281"/>
        </pc:sldMkLst>
        <pc:spChg chg="mod">
          <ac:chgData name="Phil" userId="f4bf9737-9455-45b0-81f2-4871c525bdd8" providerId="ADAL" clId="{6EDA90CA-ACFD-4905-AEA5-809BA7A7214B}" dt="2020-12-05T15:47:19.790" v="475" actId="20577"/>
          <ac:spMkLst>
            <pc:docMk/>
            <pc:sldMk cId="2770293470" sldId="281"/>
            <ac:spMk id="2" creationId="{A6FED075-D482-4FD4-8B36-1D688F944FF0}"/>
          </ac:spMkLst>
        </pc:spChg>
        <pc:spChg chg="del">
          <ac:chgData name="Phil" userId="f4bf9737-9455-45b0-81f2-4871c525bdd8" providerId="ADAL" clId="{6EDA90CA-ACFD-4905-AEA5-809BA7A7214B}" dt="2020-12-05T15:48:43.078" v="476" actId="478"/>
          <ac:spMkLst>
            <pc:docMk/>
            <pc:sldMk cId="2770293470" sldId="281"/>
            <ac:spMk id="3" creationId="{44FE6C30-F1EA-4A8E-B6E0-31EF2F18D76D}"/>
          </ac:spMkLst>
        </pc:spChg>
        <pc:picChg chg="add mod">
          <ac:chgData name="Phil" userId="f4bf9737-9455-45b0-81f2-4871c525bdd8" providerId="ADAL" clId="{6EDA90CA-ACFD-4905-AEA5-809BA7A7214B}" dt="2020-12-05T15:49:20.111" v="485" actId="1076"/>
          <ac:picMkLst>
            <pc:docMk/>
            <pc:sldMk cId="2770293470" sldId="281"/>
            <ac:picMk id="4" creationId="{ABCFDBD8-4503-444A-85E3-794FA0153212}"/>
          </ac:picMkLst>
        </pc:picChg>
        <pc:picChg chg="add mod">
          <ac:chgData name="Phil" userId="f4bf9737-9455-45b0-81f2-4871c525bdd8" providerId="ADAL" clId="{6EDA90CA-ACFD-4905-AEA5-809BA7A7214B}" dt="2020-12-05T15:49:23.183" v="487" actId="1076"/>
          <ac:picMkLst>
            <pc:docMk/>
            <pc:sldMk cId="2770293470" sldId="281"/>
            <ac:picMk id="3074" creationId="{3F8E09F8-EA6C-44E8-9574-B1BC8EFE4328}"/>
          </ac:picMkLst>
        </pc:picChg>
      </pc:sldChg>
      <pc:sldChg chg="addSp delSp modSp add">
        <pc:chgData name="Phil" userId="f4bf9737-9455-45b0-81f2-4871c525bdd8" providerId="ADAL" clId="{6EDA90CA-ACFD-4905-AEA5-809BA7A7214B}" dt="2020-12-05T16:02:25.716" v="1159" actId="20577"/>
        <pc:sldMkLst>
          <pc:docMk/>
          <pc:sldMk cId="1123171738" sldId="282"/>
        </pc:sldMkLst>
        <pc:spChg chg="mod">
          <ac:chgData name="Phil" userId="f4bf9737-9455-45b0-81f2-4871c525bdd8" providerId="ADAL" clId="{6EDA90CA-ACFD-4905-AEA5-809BA7A7214B}" dt="2020-12-05T16:02:25.716" v="1159" actId="20577"/>
          <ac:spMkLst>
            <pc:docMk/>
            <pc:sldMk cId="1123171738" sldId="282"/>
            <ac:spMk id="2" creationId="{52321677-BF03-4788-806F-460DCE1C5965}"/>
          </ac:spMkLst>
        </pc:spChg>
        <pc:spChg chg="del">
          <ac:chgData name="Phil" userId="f4bf9737-9455-45b0-81f2-4871c525bdd8" providerId="ADAL" clId="{6EDA90CA-ACFD-4905-AEA5-809BA7A7214B}" dt="2020-12-05T15:54:43.878" v="739"/>
          <ac:spMkLst>
            <pc:docMk/>
            <pc:sldMk cId="1123171738" sldId="282"/>
            <ac:spMk id="3" creationId="{5F3BE066-6D4F-493A-BF48-14277E7D359D}"/>
          </ac:spMkLst>
        </pc:spChg>
        <pc:spChg chg="add del mod">
          <ac:chgData name="Phil" userId="f4bf9737-9455-45b0-81f2-4871c525bdd8" providerId="ADAL" clId="{6EDA90CA-ACFD-4905-AEA5-809BA7A7214B}" dt="2020-12-05T15:55:05.011" v="740"/>
          <ac:spMkLst>
            <pc:docMk/>
            <pc:sldMk cId="1123171738" sldId="282"/>
            <ac:spMk id="4" creationId="{A4228065-5121-41CD-91B4-B062A33178EA}"/>
          </ac:spMkLst>
        </pc:spChg>
        <pc:spChg chg="add del mod">
          <ac:chgData name="Phil" userId="f4bf9737-9455-45b0-81f2-4871c525bdd8" providerId="ADAL" clId="{6EDA90CA-ACFD-4905-AEA5-809BA7A7214B}" dt="2020-12-05T15:55:05.011" v="740"/>
          <ac:spMkLst>
            <pc:docMk/>
            <pc:sldMk cId="1123171738" sldId="282"/>
            <ac:spMk id="5" creationId="{C266DD6D-EF0F-4A84-A334-0C35FD0A7D5E}"/>
          </ac:spMkLst>
        </pc:spChg>
        <pc:spChg chg="add mod">
          <ac:chgData name="Phil" userId="f4bf9737-9455-45b0-81f2-4871c525bdd8" providerId="ADAL" clId="{6EDA90CA-ACFD-4905-AEA5-809BA7A7214B}" dt="2020-12-05T16:00:27.246" v="1105" actId="114"/>
          <ac:spMkLst>
            <pc:docMk/>
            <pc:sldMk cId="1123171738" sldId="282"/>
            <ac:spMk id="6" creationId="{7437EBE8-C2FF-4F09-85E8-ADD19C4DA0E5}"/>
          </ac:spMkLst>
        </pc:spChg>
        <pc:spChg chg="add mod">
          <ac:chgData name="Phil" userId="f4bf9737-9455-45b0-81f2-4871c525bdd8" providerId="ADAL" clId="{6EDA90CA-ACFD-4905-AEA5-809BA7A7214B}" dt="2020-12-05T16:00:52.676" v="1130" actId="20577"/>
          <ac:spMkLst>
            <pc:docMk/>
            <pc:sldMk cId="1123171738" sldId="282"/>
            <ac:spMk id="7" creationId="{21B50724-4B3B-4958-AC7A-F051DB736D41}"/>
          </ac:spMkLst>
        </pc:spChg>
        <pc:spChg chg="add mod">
          <ac:chgData name="Phil" userId="f4bf9737-9455-45b0-81f2-4871c525bdd8" providerId="ADAL" clId="{6EDA90CA-ACFD-4905-AEA5-809BA7A7214B}" dt="2020-12-05T15:59:48.370" v="1064" actId="1076"/>
          <ac:spMkLst>
            <pc:docMk/>
            <pc:sldMk cId="1123171738" sldId="282"/>
            <ac:spMk id="8" creationId="{9432C904-E245-48D7-9A91-D1CD816CCDA7}"/>
          </ac:spMkLst>
        </pc:spChg>
      </pc:sldChg>
      <pc:sldChg chg="addSp delSp modSp add">
        <pc:chgData name="Phil" userId="f4bf9737-9455-45b0-81f2-4871c525bdd8" providerId="ADAL" clId="{6EDA90CA-ACFD-4905-AEA5-809BA7A7214B}" dt="2020-12-05T16:04:12.636" v="1162" actId="26606"/>
        <pc:sldMkLst>
          <pc:docMk/>
          <pc:sldMk cId="302528079" sldId="283"/>
        </pc:sldMkLst>
        <pc:spChg chg="del">
          <ac:chgData name="Phil" userId="f4bf9737-9455-45b0-81f2-4871c525bdd8" providerId="ADAL" clId="{6EDA90CA-ACFD-4905-AEA5-809BA7A7214B}" dt="2020-12-05T16:04:10.272" v="1161"/>
          <ac:spMkLst>
            <pc:docMk/>
            <pc:sldMk cId="302528079" sldId="283"/>
            <ac:spMk id="2" creationId="{B3CAFCB4-550A-43E1-BE91-9B0A12E970B8}"/>
          </ac:spMkLst>
        </pc:spChg>
        <pc:picChg chg="add mod">
          <ac:chgData name="Phil" userId="f4bf9737-9455-45b0-81f2-4871c525bdd8" providerId="ADAL" clId="{6EDA90CA-ACFD-4905-AEA5-809BA7A7214B}" dt="2020-12-05T16:04:12.636" v="1162" actId="26606"/>
          <ac:picMkLst>
            <pc:docMk/>
            <pc:sldMk cId="302528079" sldId="283"/>
            <ac:picMk id="3" creationId="{5D93533A-D7CC-4E62-85FD-EB62EB57054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E538F-136E-4715-BF32-07A6649BBCA3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D575C7C1-CF91-48D9-A66D-DF48286AD3EB}">
      <dgm:prSet phldrT="[Text]"/>
      <dgm:spPr/>
      <dgm:t>
        <a:bodyPr/>
        <a:lstStyle/>
        <a:p>
          <a:r>
            <a:rPr lang="en-US" dirty="0"/>
            <a:t>Paramedic</a:t>
          </a:r>
          <a:endParaRPr lang="en-GB" dirty="0"/>
        </a:p>
      </dgm:t>
    </dgm:pt>
    <dgm:pt modelId="{E50F9614-F88F-48A1-8486-F5F65DAFC6A4}" type="parTrans" cxnId="{D4C72C5A-5E1C-4429-85B2-B5825944389A}">
      <dgm:prSet/>
      <dgm:spPr/>
      <dgm:t>
        <a:bodyPr/>
        <a:lstStyle/>
        <a:p>
          <a:endParaRPr lang="en-GB"/>
        </a:p>
      </dgm:t>
    </dgm:pt>
    <dgm:pt modelId="{3BD62202-5EA0-4AB8-8032-3145ADAD2EDC}" type="sibTrans" cxnId="{D4C72C5A-5E1C-4429-85B2-B5825944389A}">
      <dgm:prSet/>
      <dgm:spPr/>
      <dgm:t>
        <a:bodyPr/>
        <a:lstStyle/>
        <a:p>
          <a:endParaRPr lang="en-GB"/>
        </a:p>
      </dgm:t>
    </dgm:pt>
    <dgm:pt modelId="{595503E2-A230-4517-A6DC-ADCF3C507EE5}">
      <dgm:prSet phldrT="[Text]"/>
      <dgm:spPr/>
      <dgm:t>
        <a:bodyPr/>
        <a:lstStyle/>
        <a:p>
          <a:r>
            <a:rPr lang="en-US" dirty="0"/>
            <a:t>Complex decisions</a:t>
          </a:r>
          <a:endParaRPr lang="en-GB" dirty="0"/>
        </a:p>
      </dgm:t>
    </dgm:pt>
    <dgm:pt modelId="{491A6E48-38B9-4BFA-948B-C1973D8283D0}" type="parTrans" cxnId="{140F9099-936D-453A-9CF2-5962A619DE96}">
      <dgm:prSet/>
      <dgm:spPr/>
      <dgm:t>
        <a:bodyPr/>
        <a:lstStyle/>
        <a:p>
          <a:endParaRPr lang="en-GB"/>
        </a:p>
      </dgm:t>
    </dgm:pt>
    <dgm:pt modelId="{B84B890D-BFD9-4BEA-B578-E5D86F1BC3A1}" type="sibTrans" cxnId="{140F9099-936D-453A-9CF2-5962A619DE96}">
      <dgm:prSet/>
      <dgm:spPr/>
      <dgm:t>
        <a:bodyPr/>
        <a:lstStyle/>
        <a:p>
          <a:endParaRPr lang="en-GB"/>
        </a:p>
      </dgm:t>
    </dgm:pt>
    <dgm:pt modelId="{25D632E5-6205-4906-AF73-CE4769C4FF4F}">
      <dgm:prSet phldrT="[Text]"/>
      <dgm:spPr/>
      <dgm:t>
        <a:bodyPr/>
        <a:lstStyle/>
        <a:p>
          <a:r>
            <a:rPr lang="en-US" dirty="0"/>
            <a:t>High-pressure situations</a:t>
          </a:r>
          <a:endParaRPr lang="en-GB" dirty="0"/>
        </a:p>
      </dgm:t>
    </dgm:pt>
    <dgm:pt modelId="{6861F54E-DC4E-465E-867A-B3EA073BEA16}" type="parTrans" cxnId="{D56C0AFD-1358-46B2-AD42-657107F1FB82}">
      <dgm:prSet/>
      <dgm:spPr/>
      <dgm:t>
        <a:bodyPr/>
        <a:lstStyle/>
        <a:p>
          <a:endParaRPr lang="en-GB"/>
        </a:p>
      </dgm:t>
    </dgm:pt>
    <dgm:pt modelId="{77B3545F-2C22-4E55-9BE7-DCAD8AA807B4}" type="sibTrans" cxnId="{D56C0AFD-1358-46B2-AD42-657107F1FB82}">
      <dgm:prSet/>
      <dgm:spPr/>
      <dgm:t>
        <a:bodyPr/>
        <a:lstStyle/>
        <a:p>
          <a:endParaRPr lang="en-GB"/>
        </a:p>
      </dgm:t>
    </dgm:pt>
    <dgm:pt modelId="{60C2DF0D-4F84-4076-8738-27DFDE39C80B}">
      <dgm:prSet phldrT="[Text]"/>
      <dgm:spPr/>
      <dgm:t>
        <a:bodyPr/>
        <a:lstStyle/>
        <a:p>
          <a:r>
            <a:rPr lang="en-US" dirty="0"/>
            <a:t>Unpredictable environments</a:t>
          </a:r>
          <a:endParaRPr lang="en-GB" dirty="0"/>
        </a:p>
      </dgm:t>
    </dgm:pt>
    <dgm:pt modelId="{CB16EAC8-7843-4D7F-90CA-1DC23A724168}" type="parTrans" cxnId="{803A5A17-5208-4EA2-A6A7-356A41A86802}">
      <dgm:prSet/>
      <dgm:spPr/>
      <dgm:t>
        <a:bodyPr/>
        <a:lstStyle/>
        <a:p>
          <a:endParaRPr lang="en-GB"/>
        </a:p>
      </dgm:t>
    </dgm:pt>
    <dgm:pt modelId="{7002B83E-122B-438B-9004-70E2D215C350}" type="sibTrans" cxnId="{803A5A17-5208-4EA2-A6A7-356A41A86802}">
      <dgm:prSet/>
      <dgm:spPr/>
      <dgm:t>
        <a:bodyPr/>
        <a:lstStyle/>
        <a:p>
          <a:endParaRPr lang="en-GB"/>
        </a:p>
      </dgm:t>
    </dgm:pt>
    <dgm:pt modelId="{046165A9-E9DC-4E00-B818-95B8F0CB02D1}">
      <dgm:prSet phldrT="[Text]"/>
      <dgm:spPr/>
      <dgm:t>
        <a:bodyPr/>
        <a:lstStyle/>
        <a:p>
          <a:r>
            <a:rPr lang="en-US" dirty="0"/>
            <a:t>History-taking</a:t>
          </a:r>
          <a:endParaRPr lang="en-GB" dirty="0"/>
        </a:p>
      </dgm:t>
    </dgm:pt>
    <dgm:pt modelId="{7E4B76B3-AF64-4735-91F7-758655DD5139}" type="parTrans" cxnId="{71DFA660-19AC-48A6-927E-4D50A6C2A52F}">
      <dgm:prSet/>
      <dgm:spPr/>
      <dgm:t>
        <a:bodyPr/>
        <a:lstStyle/>
        <a:p>
          <a:endParaRPr lang="en-GB"/>
        </a:p>
      </dgm:t>
    </dgm:pt>
    <dgm:pt modelId="{64B01131-8DB1-499F-9DF0-43D2B952D3D0}" type="sibTrans" cxnId="{71DFA660-19AC-48A6-927E-4D50A6C2A52F}">
      <dgm:prSet/>
      <dgm:spPr/>
      <dgm:t>
        <a:bodyPr/>
        <a:lstStyle/>
        <a:p>
          <a:endParaRPr lang="en-GB"/>
        </a:p>
      </dgm:t>
    </dgm:pt>
    <dgm:pt modelId="{B9AFE948-7476-46F9-B493-553FFD7C2E73}">
      <dgm:prSet phldrT="[Text]"/>
      <dgm:spPr/>
      <dgm:t>
        <a:bodyPr/>
        <a:lstStyle/>
        <a:p>
          <a:r>
            <a:rPr lang="en-US" dirty="0"/>
            <a:t>Clinical examination</a:t>
          </a:r>
          <a:endParaRPr lang="en-GB" dirty="0"/>
        </a:p>
      </dgm:t>
    </dgm:pt>
    <dgm:pt modelId="{1546CC96-50F8-4781-AF9A-A981C5D78D20}" type="parTrans" cxnId="{D0DDABC2-6BA3-4710-8EAF-767791F01061}">
      <dgm:prSet/>
      <dgm:spPr/>
      <dgm:t>
        <a:bodyPr/>
        <a:lstStyle/>
        <a:p>
          <a:endParaRPr lang="en-GB"/>
        </a:p>
      </dgm:t>
    </dgm:pt>
    <dgm:pt modelId="{9657B931-C49B-4CA4-9119-F3063DB733CA}" type="sibTrans" cxnId="{D0DDABC2-6BA3-4710-8EAF-767791F01061}">
      <dgm:prSet/>
      <dgm:spPr/>
      <dgm:t>
        <a:bodyPr/>
        <a:lstStyle/>
        <a:p>
          <a:endParaRPr lang="en-GB"/>
        </a:p>
      </dgm:t>
    </dgm:pt>
    <dgm:pt modelId="{8A95AF02-C173-465E-847A-F445A3A0ED7D}">
      <dgm:prSet phldrT="[Text]"/>
      <dgm:spPr/>
      <dgm:t>
        <a:bodyPr/>
        <a:lstStyle/>
        <a:p>
          <a:r>
            <a:rPr lang="en-US" dirty="0"/>
            <a:t>Diagnosis</a:t>
          </a:r>
          <a:endParaRPr lang="en-GB" dirty="0"/>
        </a:p>
      </dgm:t>
    </dgm:pt>
    <dgm:pt modelId="{F33EDB0E-863C-448E-BF8C-A14FBCD679C2}" type="parTrans" cxnId="{F31CE19C-24A8-47E5-92BE-59ED2FAE4BBB}">
      <dgm:prSet/>
      <dgm:spPr/>
      <dgm:t>
        <a:bodyPr/>
        <a:lstStyle/>
        <a:p>
          <a:endParaRPr lang="en-GB"/>
        </a:p>
      </dgm:t>
    </dgm:pt>
    <dgm:pt modelId="{14A01A2F-77B7-43D3-AB1C-ABA810DA7E78}" type="sibTrans" cxnId="{F31CE19C-24A8-47E5-92BE-59ED2FAE4BBB}">
      <dgm:prSet/>
      <dgm:spPr/>
      <dgm:t>
        <a:bodyPr/>
        <a:lstStyle/>
        <a:p>
          <a:endParaRPr lang="en-GB"/>
        </a:p>
      </dgm:t>
    </dgm:pt>
    <dgm:pt modelId="{1245CABF-1AA0-4444-BF87-CAB0BB85FF9C}">
      <dgm:prSet phldrT="[Text]"/>
      <dgm:spPr/>
      <dgm:t>
        <a:bodyPr/>
        <a:lstStyle/>
        <a:p>
          <a:r>
            <a:rPr lang="en-US" dirty="0"/>
            <a:t>Management of all injuries and illness</a:t>
          </a:r>
          <a:endParaRPr lang="en-GB" dirty="0"/>
        </a:p>
      </dgm:t>
    </dgm:pt>
    <dgm:pt modelId="{9E21C665-CF4D-4451-BD17-4F42E05A4C14}" type="parTrans" cxnId="{F605DDB3-1B7F-41AB-963F-9DAE9EABB6BD}">
      <dgm:prSet/>
      <dgm:spPr/>
      <dgm:t>
        <a:bodyPr/>
        <a:lstStyle/>
        <a:p>
          <a:endParaRPr lang="en-GB"/>
        </a:p>
      </dgm:t>
    </dgm:pt>
    <dgm:pt modelId="{A0B061BF-98E5-4335-A145-95608FB63BA8}" type="sibTrans" cxnId="{F605DDB3-1B7F-41AB-963F-9DAE9EABB6BD}">
      <dgm:prSet/>
      <dgm:spPr/>
      <dgm:t>
        <a:bodyPr/>
        <a:lstStyle/>
        <a:p>
          <a:endParaRPr lang="en-GB"/>
        </a:p>
      </dgm:t>
    </dgm:pt>
    <dgm:pt modelId="{7E527DAE-73FD-4232-918E-AB87D42A8EC9}">
      <dgm:prSet phldrT="[Text]"/>
      <dgm:spPr/>
      <dgm:t>
        <a:bodyPr/>
        <a:lstStyle/>
        <a:p>
          <a:r>
            <a:rPr lang="en-US" dirty="0"/>
            <a:t>Research skills</a:t>
          </a:r>
          <a:endParaRPr lang="en-GB" dirty="0"/>
        </a:p>
      </dgm:t>
    </dgm:pt>
    <dgm:pt modelId="{5ACDC2B9-B6BD-45C3-9D51-A8423F5B6DF6}" type="parTrans" cxnId="{B0FCA2FC-21DE-4F92-8FC9-B31D3D2C0378}">
      <dgm:prSet/>
      <dgm:spPr/>
      <dgm:t>
        <a:bodyPr/>
        <a:lstStyle/>
        <a:p>
          <a:endParaRPr lang="en-GB"/>
        </a:p>
      </dgm:t>
    </dgm:pt>
    <dgm:pt modelId="{150A2E97-8DDA-4415-BCAC-941E4C1DE98A}" type="sibTrans" cxnId="{B0FCA2FC-21DE-4F92-8FC9-B31D3D2C0378}">
      <dgm:prSet/>
      <dgm:spPr/>
      <dgm:t>
        <a:bodyPr/>
        <a:lstStyle/>
        <a:p>
          <a:endParaRPr lang="en-GB"/>
        </a:p>
      </dgm:t>
    </dgm:pt>
    <dgm:pt modelId="{0427E536-AF94-4F85-BDE0-E8CD4E15A1BC}">
      <dgm:prSet phldrT="[Text]"/>
      <dgm:spPr/>
      <dgm:t>
        <a:bodyPr/>
        <a:lstStyle/>
        <a:p>
          <a:r>
            <a:rPr lang="en-US" dirty="0"/>
            <a:t>On-going professional development</a:t>
          </a:r>
          <a:endParaRPr lang="en-GB" dirty="0"/>
        </a:p>
      </dgm:t>
    </dgm:pt>
    <dgm:pt modelId="{76EB6CBF-65B4-414F-8FD8-00096DDB08E7}" type="parTrans" cxnId="{7E27D9CC-9E65-4960-8B93-31B43000E9DE}">
      <dgm:prSet/>
      <dgm:spPr/>
      <dgm:t>
        <a:bodyPr/>
        <a:lstStyle/>
        <a:p>
          <a:endParaRPr lang="en-GB"/>
        </a:p>
      </dgm:t>
    </dgm:pt>
    <dgm:pt modelId="{7CC214A5-1420-4E35-B693-1A0D9190636C}" type="sibTrans" cxnId="{7E27D9CC-9E65-4960-8B93-31B43000E9DE}">
      <dgm:prSet/>
      <dgm:spPr/>
      <dgm:t>
        <a:bodyPr/>
        <a:lstStyle/>
        <a:p>
          <a:endParaRPr lang="en-GB"/>
        </a:p>
      </dgm:t>
    </dgm:pt>
    <dgm:pt modelId="{830508BC-65CF-4095-A3C1-9BA370DD432A}" type="pres">
      <dgm:prSet presAssocID="{5B1E538F-136E-4715-BF32-07A6649BBCA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B8AAEC7-BE27-45DF-B9EB-BF2EF0534B1F}" type="pres">
      <dgm:prSet presAssocID="{D575C7C1-CF91-48D9-A66D-DF48286AD3EB}" presName="centerShape" presStyleLbl="node0" presStyleIdx="0" presStyleCnt="1"/>
      <dgm:spPr/>
    </dgm:pt>
    <dgm:pt modelId="{2E334AC5-2548-4A2D-B80B-F316BA11250C}" type="pres">
      <dgm:prSet presAssocID="{491A6E48-38B9-4BFA-948B-C1973D8283D0}" presName="Name9" presStyleLbl="parChTrans1D2" presStyleIdx="0" presStyleCnt="9"/>
      <dgm:spPr/>
    </dgm:pt>
    <dgm:pt modelId="{62B53C1F-5B72-40A4-AB51-B1FB891C3F84}" type="pres">
      <dgm:prSet presAssocID="{491A6E48-38B9-4BFA-948B-C1973D8283D0}" presName="connTx" presStyleLbl="parChTrans1D2" presStyleIdx="0" presStyleCnt="9"/>
      <dgm:spPr/>
    </dgm:pt>
    <dgm:pt modelId="{C559D2BB-F74D-4235-A79E-913D15B2F06E}" type="pres">
      <dgm:prSet presAssocID="{595503E2-A230-4517-A6DC-ADCF3C507EE5}" presName="node" presStyleLbl="node1" presStyleIdx="0" presStyleCnt="9">
        <dgm:presLayoutVars>
          <dgm:bulletEnabled val="1"/>
        </dgm:presLayoutVars>
      </dgm:prSet>
      <dgm:spPr/>
    </dgm:pt>
    <dgm:pt modelId="{45A3FC90-FAE4-4A09-B006-D6D74BFA247D}" type="pres">
      <dgm:prSet presAssocID="{6861F54E-DC4E-465E-867A-B3EA073BEA16}" presName="Name9" presStyleLbl="parChTrans1D2" presStyleIdx="1" presStyleCnt="9"/>
      <dgm:spPr/>
    </dgm:pt>
    <dgm:pt modelId="{994C25EC-F181-4484-909A-89B9C12EF38B}" type="pres">
      <dgm:prSet presAssocID="{6861F54E-DC4E-465E-867A-B3EA073BEA16}" presName="connTx" presStyleLbl="parChTrans1D2" presStyleIdx="1" presStyleCnt="9"/>
      <dgm:spPr/>
    </dgm:pt>
    <dgm:pt modelId="{848CB785-997F-42A7-A7DB-8B0C6F91EF34}" type="pres">
      <dgm:prSet presAssocID="{25D632E5-6205-4906-AF73-CE4769C4FF4F}" presName="node" presStyleLbl="node1" presStyleIdx="1" presStyleCnt="9">
        <dgm:presLayoutVars>
          <dgm:bulletEnabled val="1"/>
        </dgm:presLayoutVars>
      </dgm:prSet>
      <dgm:spPr/>
    </dgm:pt>
    <dgm:pt modelId="{7F433FD9-01F6-4F19-B46C-2FADB15C9341}" type="pres">
      <dgm:prSet presAssocID="{CB16EAC8-7843-4D7F-90CA-1DC23A724168}" presName="Name9" presStyleLbl="parChTrans1D2" presStyleIdx="2" presStyleCnt="9"/>
      <dgm:spPr/>
    </dgm:pt>
    <dgm:pt modelId="{FDE03BDF-ABCE-445E-8CC9-C1BD4425060F}" type="pres">
      <dgm:prSet presAssocID="{CB16EAC8-7843-4D7F-90CA-1DC23A724168}" presName="connTx" presStyleLbl="parChTrans1D2" presStyleIdx="2" presStyleCnt="9"/>
      <dgm:spPr/>
    </dgm:pt>
    <dgm:pt modelId="{3FBE34F5-E18E-4C10-BF0B-90C8B2D76E4D}" type="pres">
      <dgm:prSet presAssocID="{60C2DF0D-4F84-4076-8738-27DFDE39C80B}" presName="node" presStyleLbl="node1" presStyleIdx="2" presStyleCnt="9">
        <dgm:presLayoutVars>
          <dgm:bulletEnabled val="1"/>
        </dgm:presLayoutVars>
      </dgm:prSet>
      <dgm:spPr/>
    </dgm:pt>
    <dgm:pt modelId="{D1A7C942-92D5-4C82-93C6-BC874E2D4F7B}" type="pres">
      <dgm:prSet presAssocID="{7E4B76B3-AF64-4735-91F7-758655DD5139}" presName="Name9" presStyleLbl="parChTrans1D2" presStyleIdx="3" presStyleCnt="9"/>
      <dgm:spPr/>
    </dgm:pt>
    <dgm:pt modelId="{22651B34-8856-413D-8CFC-CFD36F10FE09}" type="pres">
      <dgm:prSet presAssocID="{7E4B76B3-AF64-4735-91F7-758655DD5139}" presName="connTx" presStyleLbl="parChTrans1D2" presStyleIdx="3" presStyleCnt="9"/>
      <dgm:spPr/>
    </dgm:pt>
    <dgm:pt modelId="{A82C543E-1C8B-4C83-8015-E9361C55AB71}" type="pres">
      <dgm:prSet presAssocID="{046165A9-E9DC-4E00-B818-95B8F0CB02D1}" presName="node" presStyleLbl="node1" presStyleIdx="3" presStyleCnt="9">
        <dgm:presLayoutVars>
          <dgm:bulletEnabled val="1"/>
        </dgm:presLayoutVars>
      </dgm:prSet>
      <dgm:spPr/>
    </dgm:pt>
    <dgm:pt modelId="{4778C869-4965-40B1-BE3C-728429E3601C}" type="pres">
      <dgm:prSet presAssocID="{1546CC96-50F8-4781-AF9A-A981C5D78D20}" presName="Name9" presStyleLbl="parChTrans1D2" presStyleIdx="4" presStyleCnt="9"/>
      <dgm:spPr/>
    </dgm:pt>
    <dgm:pt modelId="{B772C873-4294-4F98-BE9F-AA233674E4C9}" type="pres">
      <dgm:prSet presAssocID="{1546CC96-50F8-4781-AF9A-A981C5D78D20}" presName="connTx" presStyleLbl="parChTrans1D2" presStyleIdx="4" presStyleCnt="9"/>
      <dgm:spPr/>
    </dgm:pt>
    <dgm:pt modelId="{7BF2C0D8-C400-4B22-9620-975B00B92276}" type="pres">
      <dgm:prSet presAssocID="{B9AFE948-7476-46F9-B493-553FFD7C2E73}" presName="node" presStyleLbl="node1" presStyleIdx="4" presStyleCnt="9">
        <dgm:presLayoutVars>
          <dgm:bulletEnabled val="1"/>
        </dgm:presLayoutVars>
      </dgm:prSet>
      <dgm:spPr/>
    </dgm:pt>
    <dgm:pt modelId="{5C21D5E9-E737-45B6-B04D-BEF32CE1A334}" type="pres">
      <dgm:prSet presAssocID="{F33EDB0E-863C-448E-BF8C-A14FBCD679C2}" presName="Name9" presStyleLbl="parChTrans1D2" presStyleIdx="5" presStyleCnt="9"/>
      <dgm:spPr/>
    </dgm:pt>
    <dgm:pt modelId="{B943677D-FBAD-4403-A07C-E0C1B8F42DB9}" type="pres">
      <dgm:prSet presAssocID="{F33EDB0E-863C-448E-BF8C-A14FBCD679C2}" presName="connTx" presStyleLbl="parChTrans1D2" presStyleIdx="5" presStyleCnt="9"/>
      <dgm:spPr/>
    </dgm:pt>
    <dgm:pt modelId="{4E2EDC1D-22C6-4ECE-9B73-0B0E8BE93B87}" type="pres">
      <dgm:prSet presAssocID="{8A95AF02-C173-465E-847A-F445A3A0ED7D}" presName="node" presStyleLbl="node1" presStyleIdx="5" presStyleCnt="9">
        <dgm:presLayoutVars>
          <dgm:bulletEnabled val="1"/>
        </dgm:presLayoutVars>
      </dgm:prSet>
      <dgm:spPr/>
    </dgm:pt>
    <dgm:pt modelId="{7EE79FD6-1786-4F4D-94DE-1F5F36989ABF}" type="pres">
      <dgm:prSet presAssocID="{9E21C665-CF4D-4451-BD17-4F42E05A4C14}" presName="Name9" presStyleLbl="parChTrans1D2" presStyleIdx="6" presStyleCnt="9"/>
      <dgm:spPr/>
    </dgm:pt>
    <dgm:pt modelId="{D5E61D7E-F123-4DDF-B5DB-66DD9095C520}" type="pres">
      <dgm:prSet presAssocID="{9E21C665-CF4D-4451-BD17-4F42E05A4C14}" presName="connTx" presStyleLbl="parChTrans1D2" presStyleIdx="6" presStyleCnt="9"/>
      <dgm:spPr/>
    </dgm:pt>
    <dgm:pt modelId="{15F41C7D-DB48-409E-BDC6-DC18C26CF778}" type="pres">
      <dgm:prSet presAssocID="{1245CABF-1AA0-4444-BF87-CAB0BB85FF9C}" presName="node" presStyleLbl="node1" presStyleIdx="6" presStyleCnt="9">
        <dgm:presLayoutVars>
          <dgm:bulletEnabled val="1"/>
        </dgm:presLayoutVars>
      </dgm:prSet>
      <dgm:spPr/>
    </dgm:pt>
    <dgm:pt modelId="{3F74BED6-5AE9-4B07-93DC-B6FB06AC46FF}" type="pres">
      <dgm:prSet presAssocID="{5ACDC2B9-B6BD-45C3-9D51-A8423F5B6DF6}" presName="Name9" presStyleLbl="parChTrans1D2" presStyleIdx="7" presStyleCnt="9"/>
      <dgm:spPr/>
    </dgm:pt>
    <dgm:pt modelId="{7089CE60-6F8E-4581-9E82-060F18C9C953}" type="pres">
      <dgm:prSet presAssocID="{5ACDC2B9-B6BD-45C3-9D51-A8423F5B6DF6}" presName="connTx" presStyleLbl="parChTrans1D2" presStyleIdx="7" presStyleCnt="9"/>
      <dgm:spPr/>
    </dgm:pt>
    <dgm:pt modelId="{29867F11-BBA5-4C60-9B1D-70C664A466F3}" type="pres">
      <dgm:prSet presAssocID="{7E527DAE-73FD-4232-918E-AB87D42A8EC9}" presName="node" presStyleLbl="node1" presStyleIdx="7" presStyleCnt="9">
        <dgm:presLayoutVars>
          <dgm:bulletEnabled val="1"/>
        </dgm:presLayoutVars>
      </dgm:prSet>
      <dgm:spPr/>
    </dgm:pt>
    <dgm:pt modelId="{CB744891-BDEC-4CD2-9AC9-3F15DF72BB2D}" type="pres">
      <dgm:prSet presAssocID="{76EB6CBF-65B4-414F-8FD8-00096DDB08E7}" presName="Name9" presStyleLbl="parChTrans1D2" presStyleIdx="8" presStyleCnt="9"/>
      <dgm:spPr/>
    </dgm:pt>
    <dgm:pt modelId="{EA1EB6CC-5764-41F3-BDC0-8FF4507D4C06}" type="pres">
      <dgm:prSet presAssocID="{76EB6CBF-65B4-414F-8FD8-00096DDB08E7}" presName="connTx" presStyleLbl="parChTrans1D2" presStyleIdx="8" presStyleCnt="9"/>
      <dgm:spPr/>
    </dgm:pt>
    <dgm:pt modelId="{9BF880B9-3117-4D30-97F8-7D50169C24DA}" type="pres">
      <dgm:prSet presAssocID="{0427E536-AF94-4F85-BDE0-E8CD4E15A1BC}" presName="node" presStyleLbl="node1" presStyleIdx="8" presStyleCnt="9">
        <dgm:presLayoutVars>
          <dgm:bulletEnabled val="1"/>
        </dgm:presLayoutVars>
      </dgm:prSet>
      <dgm:spPr/>
    </dgm:pt>
  </dgm:ptLst>
  <dgm:cxnLst>
    <dgm:cxn modelId="{CA720E00-EBAE-491E-B55C-90D2BB7BE885}" type="presOf" srcId="{CB16EAC8-7843-4D7F-90CA-1DC23A724168}" destId="{FDE03BDF-ABCE-445E-8CC9-C1BD4425060F}" srcOrd="1" destOrd="0" presId="urn:microsoft.com/office/officeart/2005/8/layout/radial1"/>
    <dgm:cxn modelId="{AAD43E03-078D-4385-AF2C-D0E2675EDFAD}" type="presOf" srcId="{046165A9-E9DC-4E00-B818-95B8F0CB02D1}" destId="{A82C543E-1C8B-4C83-8015-E9361C55AB71}" srcOrd="0" destOrd="0" presId="urn:microsoft.com/office/officeart/2005/8/layout/radial1"/>
    <dgm:cxn modelId="{1A265203-0A7F-4CC0-A88A-97D812C60433}" type="presOf" srcId="{60C2DF0D-4F84-4076-8738-27DFDE39C80B}" destId="{3FBE34F5-E18E-4C10-BF0B-90C8B2D76E4D}" srcOrd="0" destOrd="0" presId="urn:microsoft.com/office/officeart/2005/8/layout/radial1"/>
    <dgm:cxn modelId="{55559203-6254-44C1-8651-A0A9FC9CCC42}" type="presOf" srcId="{7E527DAE-73FD-4232-918E-AB87D42A8EC9}" destId="{29867F11-BBA5-4C60-9B1D-70C664A466F3}" srcOrd="0" destOrd="0" presId="urn:microsoft.com/office/officeart/2005/8/layout/radial1"/>
    <dgm:cxn modelId="{8D82A613-FD99-4398-9294-34D8D32BACE5}" type="presOf" srcId="{D575C7C1-CF91-48D9-A66D-DF48286AD3EB}" destId="{6B8AAEC7-BE27-45DF-B9EB-BF2EF0534B1F}" srcOrd="0" destOrd="0" presId="urn:microsoft.com/office/officeart/2005/8/layout/radial1"/>
    <dgm:cxn modelId="{803A5A17-5208-4EA2-A6A7-356A41A86802}" srcId="{D575C7C1-CF91-48D9-A66D-DF48286AD3EB}" destId="{60C2DF0D-4F84-4076-8738-27DFDE39C80B}" srcOrd="2" destOrd="0" parTransId="{CB16EAC8-7843-4D7F-90CA-1DC23A724168}" sibTransId="{7002B83E-122B-438B-9004-70E2D215C350}"/>
    <dgm:cxn modelId="{CA14861B-D060-420E-8BED-3D17CC9E646F}" type="presOf" srcId="{1546CC96-50F8-4781-AF9A-A981C5D78D20}" destId="{B772C873-4294-4F98-BE9F-AA233674E4C9}" srcOrd="1" destOrd="0" presId="urn:microsoft.com/office/officeart/2005/8/layout/radial1"/>
    <dgm:cxn modelId="{0801482B-496C-4980-813F-440F98A99EFD}" type="presOf" srcId="{F33EDB0E-863C-448E-BF8C-A14FBCD679C2}" destId="{5C21D5E9-E737-45B6-B04D-BEF32CE1A334}" srcOrd="0" destOrd="0" presId="urn:microsoft.com/office/officeart/2005/8/layout/radial1"/>
    <dgm:cxn modelId="{BEB56D2B-DCA1-418C-9D52-B8C15BF37914}" type="presOf" srcId="{5ACDC2B9-B6BD-45C3-9D51-A8423F5B6DF6}" destId="{7089CE60-6F8E-4581-9E82-060F18C9C953}" srcOrd="1" destOrd="0" presId="urn:microsoft.com/office/officeart/2005/8/layout/radial1"/>
    <dgm:cxn modelId="{0AD52F3F-027D-43FD-805A-837878039225}" type="presOf" srcId="{1546CC96-50F8-4781-AF9A-A981C5D78D20}" destId="{4778C869-4965-40B1-BE3C-728429E3601C}" srcOrd="0" destOrd="0" presId="urn:microsoft.com/office/officeart/2005/8/layout/radial1"/>
    <dgm:cxn modelId="{71DFA660-19AC-48A6-927E-4D50A6C2A52F}" srcId="{D575C7C1-CF91-48D9-A66D-DF48286AD3EB}" destId="{046165A9-E9DC-4E00-B818-95B8F0CB02D1}" srcOrd="3" destOrd="0" parTransId="{7E4B76B3-AF64-4735-91F7-758655DD5139}" sibTransId="{64B01131-8DB1-499F-9DF0-43D2B952D3D0}"/>
    <dgm:cxn modelId="{44E2FE42-55BB-4C94-8331-BDBD96118D43}" type="presOf" srcId="{6861F54E-DC4E-465E-867A-B3EA073BEA16}" destId="{994C25EC-F181-4484-909A-89B9C12EF38B}" srcOrd="1" destOrd="0" presId="urn:microsoft.com/office/officeart/2005/8/layout/radial1"/>
    <dgm:cxn modelId="{7945F543-0FF4-4AFC-AAA4-CC1FCCD539C0}" type="presOf" srcId="{7E4B76B3-AF64-4735-91F7-758655DD5139}" destId="{22651B34-8856-413D-8CFC-CFD36F10FE09}" srcOrd="1" destOrd="0" presId="urn:microsoft.com/office/officeart/2005/8/layout/radial1"/>
    <dgm:cxn modelId="{CF214365-B834-40FF-AA55-75EFD19ADF69}" type="presOf" srcId="{76EB6CBF-65B4-414F-8FD8-00096DDB08E7}" destId="{EA1EB6CC-5764-41F3-BDC0-8FF4507D4C06}" srcOrd="1" destOrd="0" presId="urn:microsoft.com/office/officeart/2005/8/layout/radial1"/>
    <dgm:cxn modelId="{FC47C46B-0310-4C6C-93C2-2F8B780DCC9C}" type="presOf" srcId="{491A6E48-38B9-4BFA-948B-C1973D8283D0}" destId="{62B53C1F-5B72-40A4-AB51-B1FB891C3F84}" srcOrd="1" destOrd="0" presId="urn:microsoft.com/office/officeart/2005/8/layout/radial1"/>
    <dgm:cxn modelId="{BF509C6C-C474-43C2-94C9-9B041DA98D9C}" type="presOf" srcId="{CB16EAC8-7843-4D7F-90CA-1DC23A724168}" destId="{7F433FD9-01F6-4F19-B46C-2FADB15C9341}" srcOrd="0" destOrd="0" presId="urn:microsoft.com/office/officeart/2005/8/layout/radial1"/>
    <dgm:cxn modelId="{50CF2252-D593-4F15-A5CA-B82528791275}" type="presOf" srcId="{491A6E48-38B9-4BFA-948B-C1973D8283D0}" destId="{2E334AC5-2548-4A2D-B80B-F316BA11250C}" srcOrd="0" destOrd="0" presId="urn:microsoft.com/office/officeart/2005/8/layout/radial1"/>
    <dgm:cxn modelId="{5865DA74-45AF-44CF-82E5-6B4D4EF0DBE7}" type="presOf" srcId="{595503E2-A230-4517-A6DC-ADCF3C507EE5}" destId="{C559D2BB-F74D-4235-A79E-913D15B2F06E}" srcOrd="0" destOrd="0" presId="urn:microsoft.com/office/officeart/2005/8/layout/radial1"/>
    <dgm:cxn modelId="{66996378-BFA1-4160-B9FE-C49B179D5039}" type="presOf" srcId="{B9AFE948-7476-46F9-B493-553FFD7C2E73}" destId="{7BF2C0D8-C400-4B22-9620-975B00B92276}" srcOrd="0" destOrd="0" presId="urn:microsoft.com/office/officeart/2005/8/layout/radial1"/>
    <dgm:cxn modelId="{D4C72C5A-5E1C-4429-85B2-B5825944389A}" srcId="{5B1E538F-136E-4715-BF32-07A6649BBCA3}" destId="{D575C7C1-CF91-48D9-A66D-DF48286AD3EB}" srcOrd="0" destOrd="0" parTransId="{E50F9614-F88F-48A1-8486-F5F65DAFC6A4}" sibTransId="{3BD62202-5EA0-4AB8-8032-3145ADAD2EDC}"/>
    <dgm:cxn modelId="{31471A7F-B94D-4902-AE90-0CB7555516AB}" type="presOf" srcId="{8A95AF02-C173-465E-847A-F445A3A0ED7D}" destId="{4E2EDC1D-22C6-4ECE-9B73-0B0E8BE93B87}" srcOrd="0" destOrd="0" presId="urn:microsoft.com/office/officeart/2005/8/layout/radial1"/>
    <dgm:cxn modelId="{A2E63D7F-372C-495F-93BC-BF3C3E3A7D26}" type="presOf" srcId="{25D632E5-6205-4906-AF73-CE4769C4FF4F}" destId="{848CB785-997F-42A7-A7DB-8B0C6F91EF34}" srcOrd="0" destOrd="0" presId="urn:microsoft.com/office/officeart/2005/8/layout/radial1"/>
    <dgm:cxn modelId="{219DD988-1A63-40BE-B08E-F20E94411F39}" type="presOf" srcId="{76EB6CBF-65B4-414F-8FD8-00096DDB08E7}" destId="{CB744891-BDEC-4CD2-9AC9-3F15DF72BB2D}" srcOrd="0" destOrd="0" presId="urn:microsoft.com/office/officeart/2005/8/layout/radial1"/>
    <dgm:cxn modelId="{140F9099-936D-453A-9CF2-5962A619DE96}" srcId="{D575C7C1-CF91-48D9-A66D-DF48286AD3EB}" destId="{595503E2-A230-4517-A6DC-ADCF3C507EE5}" srcOrd="0" destOrd="0" parTransId="{491A6E48-38B9-4BFA-948B-C1973D8283D0}" sibTransId="{B84B890D-BFD9-4BEA-B578-E5D86F1BC3A1}"/>
    <dgm:cxn modelId="{F31CE19C-24A8-47E5-92BE-59ED2FAE4BBB}" srcId="{D575C7C1-CF91-48D9-A66D-DF48286AD3EB}" destId="{8A95AF02-C173-465E-847A-F445A3A0ED7D}" srcOrd="5" destOrd="0" parTransId="{F33EDB0E-863C-448E-BF8C-A14FBCD679C2}" sibTransId="{14A01A2F-77B7-43D3-AB1C-ABA810DA7E78}"/>
    <dgm:cxn modelId="{148C2FA2-B64B-4FF6-A3BD-B676D3AA2559}" type="presOf" srcId="{7E4B76B3-AF64-4735-91F7-758655DD5139}" destId="{D1A7C942-92D5-4C82-93C6-BC874E2D4F7B}" srcOrd="0" destOrd="0" presId="urn:microsoft.com/office/officeart/2005/8/layout/radial1"/>
    <dgm:cxn modelId="{F605DDB3-1B7F-41AB-963F-9DAE9EABB6BD}" srcId="{D575C7C1-CF91-48D9-A66D-DF48286AD3EB}" destId="{1245CABF-1AA0-4444-BF87-CAB0BB85FF9C}" srcOrd="6" destOrd="0" parTransId="{9E21C665-CF4D-4451-BD17-4F42E05A4C14}" sibTransId="{A0B061BF-98E5-4335-A145-95608FB63BA8}"/>
    <dgm:cxn modelId="{C81C49BD-08F5-433C-B129-618F7E44CF7F}" type="presOf" srcId="{1245CABF-1AA0-4444-BF87-CAB0BB85FF9C}" destId="{15F41C7D-DB48-409E-BDC6-DC18C26CF778}" srcOrd="0" destOrd="0" presId="urn:microsoft.com/office/officeart/2005/8/layout/radial1"/>
    <dgm:cxn modelId="{D0DDABC2-6BA3-4710-8EAF-767791F01061}" srcId="{D575C7C1-CF91-48D9-A66D-DF48286AD3EB}" destId="{B9AFE948-7476-46F9-B493-553FFD7C2E73}" srcOrd="4" destOrd="0" parTransId="{1546CC96-50F8-4781-AF9A-A981C5D78D20}" sibTransId="{9657B931-C49B-4CA4-9119-F3063DB733CA}"/>
    <dgm:cxn modelId="{8E2F87C6-3476-4A07-8A71-34C5AC771E1A}" type="presOf" srcId="{F33EDB0E-863C-448E-BF8C-A14FBCD679C2}" destId="{B943677D-FBAD-4403-A07C-E0C1B8F42DB9}" srcOrd="1" destOrd="0" presId="urn:microsoft.com/office/officeart/2005/8/layout/radial1"/>
    <dgm:cxn modelId="{0536CAC7-7F3E-4C86-B0A1-C5206706320D}" type="presOf" srcId="{9E21C665-CF4D-4451-BD17-4F42E05A4C14}" destId="{D5E61D7E-F123-4DDF-B5DB-66DD9095C520}" srcOrd="1" destOrd="0" presId="urn:microsoft.com/office/officeart/2005/8/layout/radial1"/>
    <dgm:cxn modelId="{7E27D9CC-9E65-4960-8B93-31B43000E9DE}" srcId="{D575C7C1-CF91-48D9-A66D-DF48286AD3EB}" destId="{0427E536-AF94-4F85-BDE0-E8CD4E15A1BC}" srcOrd="8" destOrd="0" parTransId="{76EB6CBF-65B4-414F-8FD8-00096DDB08E7}" sibTransId="{7CC214A5-1420-4E35-B693-1A0D9190636C}"/>
    <dgm:cxn modelId="{78C019E6-0EDA-491E-83CE-2C7C1CBA16AD}" type="presOf" srcId="{5B1E538F-136E-4715-BF32-07A6649BBCA3}" destId="{830508BC-65CF-4095-A3C1-9BA370DD432A}" srcOrd="0" destOrd="0" presId="urn:microsoft.com/office/officeart/2005/8/layout/radial1"/>
    <dgm:cxn modelId="{442429EC-A52F-46DE-A3CE-348B716F551A}" type="presOf" srcId="{5ACDC2B9-B6BD-45C3-9D51-A8423F5B6DF6}" destId="{3F74BED6-5AE9-4B07-93DC-B6FB06AC46FF}" srcOrd="0" destOrd="0" presId="urn:microsoft.com/office/officeart/2005/8/layout/radial1"/>
    <dgm:cxn modelId="{53CF1FEF-05B0-46F8-B9A5-B4EDF047E13F}" type="presOf" srcId="{6861F54E-DC4E-465E-867A-B3EA073BEA16}" destId="{45A3FC90-FAE4-4A09-B006-D6D74BFA247D}" srcOrd="0" destOrd="0" presId="urn:microsoft.com/office/officeart/2005/8/layout/radial1"/>
    <dgm:cxn modelId="{DE3095EF-D1D7-4A9F-805F-3E6401EDADCC}" type="presOf" srcId="{0427E536-AF94-4F85-BDE0-E8CD4E15A1BC}" destId="{9BF880B9-3117-4D30-97F8-7D50169C24DA}" srcOrd="0" destOrd="0" presId="urn:microsoft.com/office/officeart/2005/8/layout/radial1"/>
    <dgm:cxn modelId="{4071D8F3-E097-435A-A18E-F05883D17297}" type="presOf" srcId="{9E21C665-CF4D-4451-BD17-4F42E05A4C14}" destId="{7EE79FD6-1786-4F4D-94DE-1F5F36989ABF}" srcOrd="0" destOrd="0" presId="urn:microsoft.com/office/officeart/2005/8/layout/radial1"/>
    <dgm:cxn modelId="{B0FCA2FC-21DE-4F92-8FC9-B31D3D2C0378}" srcId="{D575C7C1-CF91-48D9-A66D-DF48286AD3EB}" destId="{7E527DAE-73FD-4232-918E-AB87D42A8EC9}" srcOrd="7" destOrd="0" parTransId="{5ACDC2B9-B6BD-45C3-9D51-A8423F5B6DF6}" sibTransId="{150A2E97-8DDA-4415-BCAC-941E4C1DE98A}"/>
    <dgm:cxn modelId="{D56C0AFD-1358-46B2-AD42-657107F1FB82}" srcId="{D575C7C1-CF91-48D9-A66D-DF48286AD3EB}" destId="{25D632E5-6205-4906-AF73-CE4769C4FF4F}" srcOrd="1" destOrd="0" parTransId="{6861F54E-DC4E-465E-867A-B3EA073BEA16}" sibTransId="{77B3545F-2C22-4E55-9BE7-DCAD8AA807B4}"/>
    <dgm:cxn modelId="{ADC86812-F397-4ED1-B670-EB156172BD44}" type="presParOf" srcId="{830508BC-65CF-4095-A3C1-9BA370DD432A}" destId="{6B8AAEC7-BE27-45DF-B9EB-BF2EF0534B1F}" srcOrd="0" destOrd="0" presId="urn:microsoft.com/office/officeart/2005/8/layout/radial1"/>
    <dgm:cxn modelId="{DC40BDE8-26B7-494C-B44F-A558246B290D}" type="presParOf" srcId="{830508BC-65CF-4095-A3C1-9BA370DD432A}" destId="{2E334AC5-2548-4A2D-B80B-F316BA11250C}" srcOrd="1" destOrd="0" presId="urn:microsoft.com/office/officeart/2005/8/layout/radial1"/>
    <dgm:cxn modelId="{43C60F2E-26C5-4BC5-B2EB-CC4600ED2C38}" type="presParOf" srcId="{2E334AC5-2548-4A2D-B80B-F316BA11250C}" destId="{62B53C1F-5B72-40A4-AB51-B1FB891C3F84}" srcOrd="0" destOrd="0" presId="urn:microsoft.com/office/officeart/2005/8/layout/radial1"/>
    <dgm:cxn modelId="{0F6B6977-F5AF-4351-94B7-C78C76F31E1E}" type="presParOf" srcId="{830508BC-65CF-4095-A3C1-9BA370DD432A}" destId="{C559D2BB-F74D-4235-A79E-913D15B2F06E}" srcOrd="2" destOrd="0" presId="urn:microsoft.com/office/officeart/2005/8/layout/radial1"/>
    <dgm:cxn modelId="{4172CD04-1D06-46EC-BD23-FBBA6DA74278}" type="presParOf" srcId="{830508BC-65CF-4095-A3C1-9BA370DD432A}" destId="{45A3FC90-FAE4-4A09-B006-D6D74BFA247D}" srcOrd="3" destOrd="0" presId="urn:microsoft.com/office/officeart/2005/8/layout/radial1"/>
    <dgm:cxn modelId="{80D69FB8-DBDC-4E80-8384-88CF7BAF957D}" type="presParOf" srcId="{45A3FC90-FAE4-4A09-B006-D6D74BFA247D}" destId="{994C25EC-F181-4484-909A-89B9C12EF38B}" srcOrd="0" destOrd="0" presId="urn:microsoft.com/office/officeart/2005/8/layout/radial1"/>
    <dgm:cxn modelId="{FB450407-6E2F-46D0-84BA-EB8A5A0B54BE}" type="presParOf" srcId="{830508BC-65CF-4095-A3C1-9BA370DD432A}" destId="{848CB785-997F-42A7-A7DB-8B0C6F91EF34}" srcOrd="4" destOrd="0" presId="urn:microsoft.com/office/officeart/2005/8/layout/radial1"/>
    <dgm:cxn modelId="{D495A33B-46DC-4FE0-830B-FC4BAC59258E}" type="presParOf" srcId="{830508BC-65CF-4095-A3C1-9BA370DD432A}" destId="{7F433FD9-01F6-4F19-B46C-2FADB15C9341}" srcOrd="5" destOrd="0" presId="urn:microsoft.com/office/officeart/2005/8/layout/radial1"/>
    <dgm:cxn modelId="{6A91BDC9-C93C-4544-88BF-D97360BC6ED0}" type="presParOf" srcId="{7F433FD9-01F6-4F19-B46C-2FADB15C9341}" destId="{FDE03BDF-ABCE-445E-8CC9-C1BD4425060F}" srcOrd="0" destOrd="0" presId="urn:microsoft.com/office/officeart/2005/8/layout/radial1"/>
    <dgm:cxn modelId="{1EF86F0D-D082-433E-B04B-89B63B62A231}" type="presParOf" srcId="{830508BC-65CF-4095-A3C1-9BA370DD432A}" destId="{3FBE34F5-E18E-4C10-BF0B-90C8B2D76E4D}" srcOrd="6" destOrd="0" presId="urn:microsoft.com/office/officeart/2005/8/layout/radial1"/>
    <dgm:cxn modelId="{72DA5CCE-CA80-46E2-98B1-E9A4F20E611A}" type="presParOf" srcId="{830508BC-65CF-4095-A3C1-9BA370DD432A}" destId="{D1A7C942-92D5-4C82-93C6-BC874E2D4F7B}" srcOrd="7" destOrd="0" presId="urn:microsoft.com/office/officeart/2005/8/layout/radial1"/>
    <dgm:cxn modelId="{424EA2EC-766C-40FC-90D2-C621FA97AED9}" type="presParOf" srcId="{D1A7C942-92D5-4C82-93C6-BC874E2D4F7B}" destId="{22651B34-8856-413D-8CFC-CFD36F10FE09}" srcOrd="0" destOrd="0" presId="urn:microsoft.com/office/officeart/2005/8/layout/radial1"/>
    <dgm:cxn modelId="{C999EDFE-0C1D-4FAE-B39F-EA5E7A764A71}" type="presParOf" srcId="{830508BC-65CF-4095-A3C1-9BA370DD432A}" destId="{A82C543E-1C8B-4C83-8015-E9361C55AB71}" srcOrd="8" destOrd="0" presId="urn:microsoft.com/office/officeart/2005/8/layout/radial1"/>
    <dgm:cxn modelId="{B0747AAC-0DEC-4584-86B7-71A9C3E42BF2}" type="presParOf" srcId="{830508BC-65CF-4095-A3C1-9BA370DD432A}" destId="{4778C869-4965-40B1-BE3C-728429E3601C}" srcOrd="9" destOrd="0" presId="urn:microsoft.com/office/officeart/2005/8/layout/radial1"/>
    <dgm:cxn modelId="{A04F1D41-1D8B-456A-BD71-8C9E8A2D0B2C}" type="presParOf" srcId="{4778C869-4965-40B1-BE3C-728429E3601C}" destId="{B772C873-4294-4F98-BE9F-AA233674E4C9}" srcOrd="0" destOrd="0" presId="urn:microsoft.com/office/officeart/2005/8/layout/radial1"/>
    <dgm:cxn modelId="{3D957321-FA48-4398-B337-7478C4BA1621}" type="presParOf" srcId="{830508BC-65CF-4095-A3C1-9BA370DD432A}" destId="{7BF2C0D8-C400-4B22-9620-975B00B92276}" srcOrd="10" destOrd="0" presId="urn:microsoft.com/office/officeart/2005/8/layout/radial1"/>
    <dgm:cxn modelId="{FB47F56C-F1EE-4AE9-BB63-F2054CC883F1}" type="presParOf" srcId="{830508BC-65CF-4095-A3C1-9BA370DD432A}" destId="{5C21D5E9-E737-45B6-B04D-BEF32CE1A334}" srcOrd="11" destOrd="0" presId="urn:microsoft.com/office/officeart/2005/8/layout/radial1"/>
    <dgm:cxn modelId="{2C136312-1598-43C6-8A3A-157C5D9BABFF}" type="presParOf" srcId="{5C21D5E9-E737-45B6-B04D-BEF32CE1A334}" destId="{B943677D-FBAD-4403-A07C-E0C1B8F42DB9}" srcOrd="0" destOrd="0" presId="urn:microsoft.com/office/officeart/2005/8/layout/radial1"/>
    <dgm:cxn modelId="{6AF16570-1EB2-42E5-A6AF-12011DC232F8}" type="presParOf" srcId="{830508BC-65CF-4095-A3C1-9BA370DD432A}" destId="{4E2EDC1D-22C6-4ECE-9B73-0B0E8BE93B87}" srcOrd="12" destOrd="0" presId="urn:microsoft.com/office/officeart/2005/8/layout/radial1"/>
    <dgm:cxn modelId="{701653F3-C1DB-471C-B6B9-46457E2ACBD4}" type="presParOf" srcId="{830508BC-65CF-4095-A3C1-9BA370DD432A}" destId="{7EE79FD6-1786-4F4D-94DE-1F5F36989ABF}" srcOrd="13" destOrd="0" presId="urn:microsoft.com/office/officeart/2005/8/layout/radial1"/>
    <dgm:cxn modelId="{E566F276-3CC9-4237-8F3E-45B3DCEF4884}" type="presParOf" srcId="{7EE79FD6-1786-4F4D-94DE-1F5F36989ABF}" destId="{D5E61D7E-F123-4DDF-B5DB-66DD9095C520}" srcOrd="0" destOrd="0" presId="urn:microsoft.com/office/officeart/2005/8/layout/radial1"/>
    <dgm:cxn modelId="{1618A28B-5A72-489B-A638-901A26AEFBF4}" type="presParOf" srcId="{830508BC-65CF-4095-A3C1-9BA370DD432A}" destId="{15F41C7D-DB48-409E-BDC6-DC18C26CF778}" srcOrd="14" destOrd="0" presId="urn:microsoft.com/office/officeart/2005/8/layout/radial1"/>
    <dgm:cxn modelId="{40ED7250-5E10-4E2A-A4B3-359C7D53C8CD}" type="presParOf" srcId="{830508BC-65CF-4095-A3C1-9BA370DD432A}" destId="{3F74BED6-5AE9-4B07-93DC-B6FB06AC46FF}" srcOrd="15" destOrd="0" presId="urn:microsoft.com/office/officeart/2005/8/layout/radial1"/>
    <dgm:cxn modelId="{54C7F42B-C8B4-4851-A9D1-B7DB8ADDCFCE}" type="presParOf" srcId="{3F74BED6-5AE9-4B07-93DC-B6FB06AC46FF}" destId="{7089CE60-6F8E-4581-9E82-060F18C9C953}" srcOrd="0" destOrd="0" presId="urn:microsoft.com/office/officeart/2005/8/layout/radial1"/>
    <dgm:cxn modelId="{884E5ED9-239B-49FD-8FF0-2AF7BB4C1AAF}" type="presParOf" srcId="{830508BC-65CF-4095-A3C1-9BA370DD432A}" destId="{29867F11-BBA5-4C60-9B1D-70C664A466F3}" srcOrd="16" destOrd="0" presId="urn:microsoft.com/office/officeart/2005/8/layout/radial1"/>
    <dgm:cxn modelId="{23CD9C65-49F5-4B56-BF71-20F63010DA2C}" type="presParOf" srcId="{830508BC-65CF-4095-A3C1-9BA370DD432A}" destId="{CB744891-BDEC-4CD2-9AC9-3F15DF72BB2D}" srcOrd="17" destOrd="0" presId="urn:microsoft.com/office/officeart/2005/8/layout/radial1"/>
    <dgm:cxn modelId="{F2E780FB-55E6-440A-A49C-AE2A352F4390}" type="presParOf" srcId="{CB744891-BDEC-4CD2-9AC9-3F15DF72BB2D}" destId="{EA1EB6CC-5764-41F3-BDC0-8FF4507D4C06}" srcOrd="0" destOrd="0" presId="urn:microsoft.com/office/officeart/2005/8/layout/radial1"/>
    <dgm:cxn modelId="{EDEA4374-D2C0-46D7-808B-23C196C0F465}" type="presParOf" srcId="{830508BC-65CF-4095-A3C1-9BA370DD432A}" destId="{9BF880B9-3117-4D30-97F8-7D50169C24DA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AAEC7-BE27-45DF-B9EB-BF2EF0534B1F}">
      <dsp:nvSpPr>
        <dsp:cNvPr id="0" name=""/>
        <dsp:cNvSpPr/>
      </dsp:nvSpPr>
      <dsp:spPr>
        <a:xfrm>
          <a:off x="5389023" y="2178989"/>
          <a:ext cx="1143876" cy="11438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Paramedic</a:t>
          </a:r>
          <a:endParaRPr lang="en-GB" sz="1300" kern="1200" dirty="0"/>
        </a:p>
      </dsp:txBody>
      <dsp:txXfrm>
        <a:off x="5556540" y="2346506"/>
        <a:ext cx="808842" cy="808842"/>
      </dsp:txXfrm>
    </dsp:sp>
    <dsp:sp modelId="{2E334AC5-2548-4A2D-B80B-F316BA11250C}">
      <dsp:nvSpPr>
        <dsp:cNvPr id="0" name=""/>
        <dsp:cNvSpPr/>
      </dsp:nvSpPr>
      <dsp:spPr>
        <a:xfrm rot="16200000">
          <a:off x="5445107" y="1654499"/>
          <a:ext cx="1031709" cy="17270"/>
        </a:xfrm>
        <a:custGeom>
          <a:avLst/>
          <a:gdLst/>
          <a:ahLst/>
          <a:cxnLst/>
          <a:rect l="0" t="0" r="0" b="0"/>
          <a:pathLst>
            <a:path>
              <a:moveTo>
                <a:pt x="0" y="8635"/>
              </a:moveTo>
              <a:lnTo>
                <a:pt x="1031709" y="863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935169" y="1637342"/>
        <a:ext cx="51585" cy="51585"/>
      </dsp:txXfrm>
    </dsp:sp>
    <dsp:sp modelId="{C559D2BB-F74D-4235-A79E-913D15B2F06E}">
      <dsp:nvSpPr>
        <dsp:cNvPr id="0" name=""/>
        <dsp:cNvSpPr/>
      </dsp:nvSpPr>
      <dsp:spPr>
        <a:xfrm>
          <a:off x="5389023" y="3404"/>
          <a:ext cx="1143876" cy="11438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Complex decisions</a:t>
          </a:r>
          <a:endParaRPr lang="en-GB" sz="1000" kern="1200" dirty="0"/>
        </a:p>
      </dsp:txBody>
      <dsp:txXfrm>
        <a:off x="5556540" y="170921"/>
        <a:ext cx="808842" cy="808842"/>
      </dsp:txXfrm>
    </dsp:sp>
    <dsp:sp modelId="{45A3FC90-FAE4-4A09-B006-D6D74BFA247D}">
      <dsp:nvSpPr>
        <dsp:cNvPr id="0" name=""/>
        <dsp:cNvSpPr/>
      </dsp:nvSpPr>
      <dsp:spPr>
        <a:xfrm rot="18600000">
          <a:off x="6144326" y="1908995"/>
          <a:ext cx="1031709" cy="17270"/>
        </a:xfrm>
        <a:custGeom>
          <a:avLst/>
          <a:gdLst/>
          <a:ahLst/>
          <a:cxnLst/>
          <a:rect l="0" t="0" r="0" b="0"/>
          <a:pathLst>
            <a:path>
              <a:moveTo>
                <a:pt x="0" y="8635"/>
              </a:moveTo>
              <a:lnTo>
                <a:pt x="1031709" y="863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634389" y="1891837"/>
        <a:ext cx="51585" cy="51585"/>
      </dsp:txXfrm>
    </dsp:sp>
    <dsp:sp modelId="{848CB785-997F-42A7-A7DB-8B0C6F91EF34}">
      <dsp:nvSpPr>
        <dsp:cNvPr id="0" name=""/>
        <dsp:cNvSpPr/>
      </dsp:nvSpPr>
      <dsp:spPr>
        <a:xfrm>
          <a:off x="6787463" y="512394"/>
          <a:ext cx="1143876" cy="1143876"/>
        </a:xfrm>
        <a:prstGeom prst="ellipse">
          <a:avLst/>
        </a:prstGeom>
        <a:solidFill>
          <a:schemeClr val="accent3">
            <a:hueOff val="-1080770"/>
            <a:satOff val="1238"/>
            <a:lumOff val="-24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High-pressure situations</a:t>
          </a:r>
          <a:endParaRPr lang="en-GB" sz="1000" kern="1200" dirty="0"/>
        </a:p>
      </dsp:txBody>
      <dsp:txXfrm>
        <a:off x="6954980" y="679911"/>
        <a:ext cx="808842" cy="808842"/>
      </dsp:txXfrm>
    </dsp:sp>
    <dsp:sp modelId="{7F433FD9-01F6-4F19-B46C-2FADB15C9341}">
      <dsp:nvSpPr>
        <dsp:cNvPr id="0" name=""/>
        <dsp:cNvSpPr/>
      </dsp:nvSpPr>
      <dsp:spPr>
        <a:xfrm rot="21000000">
          <a:off x="6516373" y="2553399"/>
          <a:ext cx="1031709" cy="17270"/>
        </a:xfrm>
        <a:custGeom>
          <a:avLst/>
          <a:gdLst/>
          <a:ahLst/>
          <a:cxnLst/>
          <a:rect l="0" t="0" r="0" b="0"/>
          <a:pathLst>
            <a:path>
              <a:moveTo>
                <a:pt x="0" y="8635"/>
              </a:moveTo>
              <a:lnTo>
                <a:pt x="1031709" y="863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006436" y="2536241"/>
        <a:ext cx="51585" cy="51585"/>
      </dsp:txXfrm>
    </dsp:sp>
    <dsp:sp modelId="{3FBE34F5-E18E-4C10-BF0B-90C8B2D76E4D}">
      <dsp:nvSpPr>
        <dsp:cNvPr id="0" name=""/>
        <dsp:cNvSpPr/>
      </dsp:nvSpPr>
      <dsp:spPr>
        <a:xfrm>
          <a:off x="7531557" y="1801203"/>
          <a:ext cx="1143876" cy="1143876"/>
        </a:xfrm>
        <a:prstGeom prst="ellipse">
          <a:avLst/>
        </a:prstGeom>
        <a:solidFill>
          <a:schemeClr val="accent3">
            <a:hueOff val="-2161539"/>
            <a:satOff val="2475"/>
            <a:lumOff val="-49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Unpredictable environments</a:t>
          </a:r>
          <a:endParaRPr lang="en-GB" sz="1000" kern="1200" dirty="0"/>
        </a:p>
      </dsp:txBody>
      <dsp:txXfrm>
        <a:off x="7699074" y="1968720"/>
        <a:ext cx="808842" cy="808842"/>
      </dsp:txXfrm>
    </dsp:sp>
    <dsp:sp modelId="{D1A7C942-92D5-4C82-93C6-BC874E2D4F7B}">
      <dsp:nvSpPr>
        <dsp:cNvPr id="0" name=""/>
        <dsp:cNvSpPr/>
      </dsp:nvSpPr>
      <dsp:spPr>
        <a:xfrm rot="1800000">
          <a:off x="6387163" y="3286189"/>
          <a:ext cx="1031709" cy="17270"/>
        </a:xfrm>
        <a:custGeom>
          <a:avLst/>
          <a:gdLst/>
          <a:ahLst/>
          <a:cxnLst/>
          <a:rect l="0" t="0" r="0" b="0"/>
          <a:pathLst>
            <a:path>
              <a:moveTo>
                <a:pt x="0" y="8635"/>
              </a:moveTo>
              <a:lnTo>
                <a:pt x="1031709" y="863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877225" y="3269031"/>
        <a:ext cx="51585" cy="51585"/>
      </dsp:txXfrm>
    </dsp:sp>
    <dsp:sp modelId="{A82C543E-1C8B-4C83-8015-E9361C55AB71}">
      <dsp:nvSpPr>
        <dsp:cNvPr id="0" name=""/>
        <dsp:cNvSpPr/>
      </dsp:nvSpPr>
      <dsp:spPr>
        <a:xfrm>
          <a:off x="7273136" y="3266782"/>
          <a:ext cx="1143876" cy="1143876"/>
        </a:xfrm>
        <a:prstGeom prst="ellipse">
          <a:avLst/>
        </a:prstGeom>
        <a:solidFill>
          <a:schemeClr val="accent3">
            <a:hueOff val="-3242309"/>
            <a:satOff val="3713"/>
            <a:lumOff val="-74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History-taking</a:t>
          </a:r>
          <a:endParaRPr lang="en-GB" sz="1000" kern="1200" dirty="0"/>
        </a:p>
      </dsp:txBody>
      <dsp:txXfrm>
        <a:off x="7440653" y="3434299"/>
        <a:ext cx="808842" cy="808842"/>
      </dsp:txXfrm>
    </dsp:sp>
    <dsp:sp modelId="{4778C869-4965-40B1-BE3C-728429E3601C}">
      <dsp:nvSpPr>
        <dsp:cNvPr id="0" name=""/>
        <dsp:cNvSpPr/>
      </dsp:nvSpPr>
      <dsp:spPr>
        <a:xfrm rot="4200000">
          <a:off x="5817154" y="3764483"/>
          <a:ext cx="1031709" cy="17270"/>
        </a:xfrm>
        <a:custGeom>
          <a:avLst/>
          <a:gdLst/>
          <a:ahLst/>
          <a:cxnLst/>
          <a:rect l="0" t="0" r="0" b="0"/>
          <a:pathLst>
            <a:path>
              <a:moveTo>
                <a:pt x="0" y="8635"/>
              </a:moveTo>
              <a:lnTo>
                <a:pt x="1031709" y="863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307216" y="3747326"/>
        <a:ext cx="51585" cy="51585"/>
      </dsp:txXfrm>
    </dsp:sp>
    <dsp:sp modelId="{7BF2C0D8-C400-4B22-9620-975B00B92276}">
      <dsp:nvSpPr>
        <dsp:cNvPr id="0" name=""/>
        <dsp:cNvSpPr/>
      </dsp:nvSpPr>
      <dsp:spPr>
        <a:xfrm>
          <a:off x="6133118" y="4223371"/>
          <a:ext cx="1143876" cy="1143876"/>
        </a:xfrm>
        <a:prstGeom prst="ellipse">
          <a:avLst/>
        </a:prstGeom>
        <a:solidFill>
          <a:schemeClr val="accent3">
            <a:hueOff val="-4323078"/>
            <a:satOff val="4950"/>
            <a:lumOff val="-9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Clinical examination</a:t>
          </a:r>
          <a:endParaRPr lang="en-GB" sz="1000" kern="1200" dirty="0"/>
        </a:p>
      </dsp:txBody>
      <dsp:txXfrm>
        <a:off x="6300635" y="4390888"/>
        <a:ext cx="808842" cy="808842"/>
      </dsp:txXfrm>
    </dsp:sp>
    <dsp:sp modelId="{5C21D5E9-E737-45B6-B04D-BEF32CE1A334}">
      <dsp:nvSpPr>
        <dsp:cNvPr id="0" name=""/>
        <dsp:cNvSpPr/>
      </dsp:nvSpPr>
      <dsp:spPr>
        <a:xfrm rot="6600000">
          <a:off x="5073060" y="3764483"/>
          <a:ext cx="1031709" cy="17270"/>
        </a:xfrm>
        <a:custGeom>
          <a:avLst/>
          <a:gdLst/>
          <a:ahLst/>
          <a:cxnLst/>
          <a:rect l="0" t="0" r="0" b="0"/>
          <a:pathLst>
            <a:path>
              <a:moveTo>
                <a:pt x="0" y="8635"/>
              </a:moveTo>
              <a:lnTo>
                <a:pt x="1031709" y="863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5563122" y="3747326"/>
        <a:ext cx="51585" cy="51585"/>
      </dsp:txXfrm>
    </dsp:sp>
    <dsp:sp modelId="{4E2EDC1D-22C6-4ECE-9B73-0B0E8BE93B87}">
      <dsp:nvSpPr>
        <dsp:cNvPr id="0" name=""/>
        <dsp:cNvSpPr/>
      </dsp:nvSpPr>
      <dsp:spPr>
        <a:xfrm>
          <a:off x="4644929" y="4223371"/>
          <a:ext cx="1143876" cy="1143876"/>
        </a:xfrm>
        <a:prstGeom prst="ellipse">
          <a:avLst/>
        </a:prstGeom>
        <a:solidFill>
          <a:schemeClr val="accent3">
            <a:hueOff val="-5403848"/>
            <a:satOff val="6188"/>
            <a:lumOff val="-123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Diagnosis</a:t>
          </a:r>
          <a:endParaRPr lang="en-GB" sz="1000" kern="1200" dirty="0"/>
        </a:p>
      </dsp:txBody>
      <dsp:txXfrm>
        <a:off x="4812446" y="4390888"/>
        <a:ext cx="808842" cy="808842"/>
      </dsp:txXfrm>
    </dsp:sp>
    <dsp:sp modelId="{7EE79FD6-1786-4F4D-94DE-1F5F36989ABF}">
      <dsp:nvSpPr>
        <dsp:cNvPr id="0" name=""/>
        <dsp:cNvSpPr/>
      </dsp:nvSpPr>
      <dsp:spPr>
        <a:xfrm rot="9000000">
          <a:off x="4503050" y="3286189"/>
          <a:ext cx="1031709" cy="17270"/>
        </a:xfrm>
        <a:custGeom>
          <a:avLst/>
          <a:gdLst/>
          <a:ahLst/>
          <a:cxnLst/>
          <a:rect l="0" t="0" r="0" b="0"/>
          <a:pathLst>
            <a:path>
              <a:moveTo>
                <a:pt x="0" y="8635"/>
              </a:moveTo>
              <a:lnTo>
                <a:pt x="1031709" y="863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993113" y="3269031"/>
        <a:ext cx="51585" cy="51585"/>
      </dsp:txXfrm>
    </dsp:sp>
    <dsp:sp modelId="{15F41C7D-DB48-409E-BDC6-DC18C26CF778}">
      <dsp:nvSpPr>
        <dsp:cNvPr id="0" name=""/>
        <dsp:cNvSpPr/>
      </dsp:nvSpPr>
      <dsp:spPr>
        <a:xfrm>
          <a:off x="3504911" y="3266782"/>
          <a:ext cx="1143876" cy="1143876"/>
        </a:xfrm>
        <a:prstGeom prst="ellipse">
          <a:avLst/>
        </a:prstGeom>
        <a:solidFill>
          <a:schemeClr val="accent3">
            <a:hueOff val="-6484618"/>
            <a:satOff val="7426"/>
            <a:lumOff val="-148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Management of all injuries and illness</a:t>
          </a:r>
          <a:endParaRPr lang="en-GB" sz="1000" kern="1200" dirty="0"/>
        </a:p>
      </dsp:txBody>
      <dsp:txXfrm>
        <a:off x="3672428" y="3434299"/>
        <a:ext cx="808842" cy="808842"/>
      </dsp:txXfrm>
    </dsp:sp>
    <dsp:sp modelId="{3F74BED6-5AE9-4B07-93DC-B6FB06AC46FF}">
      <dsp:nvSpPr>
        <dsp:cNvPr id="0" name=""/>
        <dsp:cNvSpPr/>
      </dsp:nvSpPr>
      <dsp:spPr>
        <a:xfrm rot="11400000">
          <a:off x="4373840" y="2553399"/>
          <a:ext cx="1031709" cy="17270"/>
        </a:xfrm>
        <a:custGeom>
          <a:avLst/>
          <a:gdLst/>
          <a:ahLst/>
          <a:cxnLst/>
          <a:rect l="0" t="0" r="0" b="0"/>
          <a:pathLst>
            <a:path>
              <a:moveTo>
                <a:pt x="0" y="8635"/>
              </a:moveTo>
              <a:lnTo>
                <a:pt x="1031709" y="863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863902" y="2536241"/>
        <a:ext cx="51585" cy="51585"/>
      </dsp:txXfrm>
    </dsp:sp>
    <dsp:sp modelId="{29867F11-BBA5-4C60-9B1D-70C664A466F3}">
      <dsp:nvSpPr>
        <dsp:cNvPr id="0" name=""/>
        <dsp:cNvSpPr/>
      </dsp:nvSpPr>
      <dsp:spPr>
        <a:xfrm>
          <a:off x="3246490" y="1801203"/>
          <a:ext cx="1143876" cy="1143876"/>
        </a:xfrm>
        <a:prstGeom prst="ellipse">
          <a:avLst/>
        </a:prstGeom>
        <a:solidFill>
          <a:schemeClr val="accent3">
            <a:hueOff val="-7565387"/>
            <a:satOff val="8663"/>
            <a:lumOff val="-173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Research skills</a:t>
          </a:r>
          <a:endParaRPr lang="en-GB" sz="1000" kern="1200" dirty="0"/>
        </a:p>
      </dsp:txBody>
      <dsp:txXfrm>
        <a:off x="3414007" y="1968720"/>
        <a:ext cx="808842" cy="808842"/>
      </dsp:txXfrm>
    </dsp:sp>
    <dsp:sp modelId="{CB744891-BDEC-4CD2-9AC9-3F15DF72BB2D}">
      <dsp:nvSpPr>
        <dsp:cNvPr id="0" name=""/>
        <dsp:cNvSpPr/>
      </dsp:nvSpPr>
      <dsp:spPr>
        <a:xfrm rot="13800000">
          <a:off x="4745887" y="1908995"/>
          <a:ext cx="1031709" cy="17270"/>
        </a:xfrm>
        <a:custGeom>
          <a:avLst/>
          <a:gdLst/>
          <a:ahLst/>
          <a:cxnLst/>
          <a:rect l="0" t="0" r="0" b="0"/>
          <a:pathLst>
            <a:path>
              <a:moveTo>
                <a:pt x="0" y="8635"/>
              </a:moveTo>
              <a:lnTo>
                <a:pt x="1031709" y="863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5235949" y="1891837"/>
        <a:ext cx="51585" cy="51585"/>
      </dsp:txXfrm>
    </dsp:sp>
    <dsp:sp modelId="{9BF880B9-3117-4D30-97F8-7D50169C24DA}">
      <dsp:nvSpPr>
        <dsp:cNvPr id="0" name=""/>
        <dsp:cNvSpPr/>
      </dsp:nvSpPr>
      <dsp:spPr>
        <a:xfrm>
          <a:off x="3990584" y="512394"/>
          <a:ext cx="1143876" cy="1143876"/>
        </a:xfrm>
        <a:prstGeom prst="ellipse">
          <a:avLst/>
        </a:prstGeom>
        <a:solidFill>
          <a:schemeClr val="accent3">
            <a:hueOff val="-8646157"/>
            <a:satOff val="9901"/>
            <a:lumOff val="-198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On-going professional development</a:t>
          </a:r>
          <a:endParaRPr lang="en-GB" sz="1000" kern="1200" dirty="0"/>
        </a:p>
      </dsp:txBody>
      <dsp:txXfrm>
        <a:off x="4158101" y="679911"/>
        <a:ext cx="808842" cy="808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 of Hertfordshire logo">
            <a:extLst>
              <a:ext uri="{FF2B5EF4-FFF2-40B4-BE49-F238E27FC236}">
                <a16:creationId xmlns:a16="http://schemas.microsoft.com/office/drawing/2014/main" id="{16E4BB13-0D32-AA4A-BF91-2B76A7C182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00" y="2854800"/>
            <a:ext cx="6501600" cy="115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0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+ 2 Imag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FE49-0143-472F-897B-A7DAB87AB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8C9C5-E913-47B9-82DE-196768E6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58F66-ECA3-4B00-A383-8D2B8621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F75A-590D-446E-B693-75BB6E7D5A4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FCF96-B7D6-4CCD-A4AE-46A67249D3BD}"/>
              </a:ext>
            </a:extLst>
          </p:cNvPr>
          <p:cNvSpPr/>
          <p:nvPr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41F3B7A-B2BF-40FC-8EB2-F1C37D3164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53999" y="2728800"/>
            <a:ext cx="2959199" cy="3164000"/>
          </a:xfrm>
        </p:spPr>
        <p:txBody>
          <a:bodyPr vert="horz" lIns="0" tIns="0" rIns="0" bIns="0" rtlCol="0">
            <a:noAutofit/>
          </a:bodyPr>
          <a:lstStyle>
            <a:lvl1pPr>
              <a:defRPr lang="en-US" b="0" dirty="0" smtClean="0">
                <a:solidFill>
                  <a:srgbClr val="203232"/>
                </a:solidFill>
              </a:defRPr>
            </a:lvl1pPr>
            <a:lvl2pPr>
              <a:defRPr lang="en-US" b="0" dirty="0" smtClean="0">
                <a:solidFill>
                  <a:srgbClr val="203232"/>
                </a:solidFill>
              </a:defRPr>
            </a:lvl2pPr>
            <a:lvl3pPr>
              <a:defRPr lang="en-US" b="0" dirty="0" smtClean="0">
                <a:solidFill>
                  <a:srgbClr val="203232"/>
                </a:solidFill>
              </a:defRPr>
            </a:lvl3pPr>
            <a:lvl4pPr>
              <a:defRPr lang="en-US" b="0" dirty="0" smtClean="0">
                <a:solidFill>
                  <a:srgbClr val="203232"/>
                </a:solidFill>
              </a:defRPr>
            </a:lvl4pPr>
            <a:lvl5pPr>
              <a:defRPr lang="en-GB" b="0" dirty="0">
                <a:solidFill>
                  <a:srgbClr val="203232"/>
                </a:solidFill>
              </a:defRPr>
            </a:lvl5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E94F40C-42CE-410C-9924-223F095B01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99976" y="2728801"/>
            <a:ext cx="2959200" cy="316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DDD66DCB-A130-45DF-A1D5-B79F722495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45955" y="2728801"/>
            <a:ext cx="2959200" cy="316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26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07C322-846C-9045-AD91-A93C82FC5A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13695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ide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9ABCF9A5-761F-434B-BBB5-D788CB1E79D8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40400" y="140400"/>
            <a:ext cx="11916000" cy="65808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415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0 countrie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BB2996-A3B8-FB47-A5F4-F6B988809E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7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5 acre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8E5EDA-48D0-A340-A68A-55343065BE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32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munit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EFF30E-522D-6E4B-AFF5-83340729AB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98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d your fi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213B5D-581B-174C-BA97-9284B7D66B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7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ds in wor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7F818-D5CB-E846-83E7-F7E6C370C5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79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y Abroa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024706-80F5-4B49-A4BF-488E8480F5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18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unte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FE04EB-B0D8-584B-BAE8-8B7E80DCAF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1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62A8F1C-944D-43D8-8C86-1352523501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  <a:alpha val="1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DE70B5-BA04-4DB3-853D-A1C05ADF8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00" y="1962000"/>
            <a:ext cx="7200000" cy="408766"/>
          </a:xfrm>
        </p:spPr>
        <p:txBody>
          <a:bodyPr anchor="t" anchorCtr="0">
            <a:spAutoFit/>
          </a:bodyPr>
          <a:lstStyle>
            <a:lvl1pPr>
              <a:lnSpc>
                <a:spcPts val="3360"/>
              </a:lnSpc>
              <a:defRPr sz="2800" b="1" kern="900" spc="-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40712-862D-4568-80A4-86117B896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00" y="2728800"/>
            <a:ext cx="9000000" cy="1641475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6400"/>
              </a:lnSpc>
              <a:spcBef>
                <a:spcPts val="0"/>
              </a:spcBef>
              <a:buNone/>
              <a:defRPr sz="5775" b="1" kern="5000" spc="-1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0D04609-EA00-435E-8BE3-5DB9B94448A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616400" y="1962000"/>
            <a:ext cx="622800" cy="277200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fld id="{D2A2F75A-590D-446E-B693-75BB6E7D5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966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200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57CF99-E260-014A-99A6-5B51BEA7C4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63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cons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B6D5D-0892-4B4E-86D9-894852B1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428FC-C061-4730-9EA5-A52A0041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F75A-590D-446E-B693-75BB6E7D5A4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0AA271-B0BA-42CD-A544-17AAB1FA2EEA}"/>
              </a:ext>
            </a:extLst>
          </p:cNvPr>
          <p:cNvSpPr/>
          <p:nvPr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99880E3-4DE3-A642-9738-DF49DDCC9AC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70139" y="4079342"/>
            <a:ext cx="3144661" cy="2252134"/>
          </a:xfrm>
        </p:spPr>
        <p:txBody>
          <a:bodyPr vert="horz" lIns="0" tIns="0" rIns="0" bIns="0" rtlCol="0">
            <a:noAutofit/>
          </a:bodyPr>
          <a:lstStyle>
            <a:lvl1pPr>
              <a:defRPr lang="en-US" b="0" dirty="0" smtClean="0">
                <a:solidFill>
                  <a:srgbClr val="203232"/>
                </a:solidFill>
              </a:defRPr>
            </a:lvl1pPr>
            <a:lvl2pPr>
              <a:defRPr lang="en-US" dirty="0" smtClean="0"/>
            </a:lvl2pPr>
            <a:lvl3pPr>
              <a:defRPr lang="en-GB" dirty="0"/>
            </a:lvl3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F37D495-D835-8E4B-A177-5E12F893DDC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077200" y="4062209"/>
            <a:ext cx="3144661" cy="225213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dirty="0" smtClean="0">
                <a:solidFill>
                  <a:srgbClr val="203232"/>
                </a:solidFill>
              </a:defRPr>
            </a:lvl1pPr>
            <a:lvl2pPr>
              <a:defRPr lang="en-US" dirty="0" smtClean="0"/>
            </a:lvl2pPr>
            <a:lvl3pPr>
              <a:defRPr lang="en-GB" dirty="0"/>
            </a:lvl3pPr>
            <a:lvl5pPr>
              <a:defRPr>
                <a:solidFill>
                  <a:schemeClr val="accent4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Text</a:t>
            </a:r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6804C7E-983C-9246-90C0-AF8A0CE2CA84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523669" y="4062209"/>
            <a:ext cx="3144661" cy="225213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dirty="0" smtClean="0">
                <a:solidFill>
                  <a:srgbClr val="203232"/>
                </a:solidFill>
              </a:defRPr>
            </a:lvl1pPr>
            <a:lvl2pPr>
              <a:defRPr lang="en-US" dirty="0" smtClean="0"/>
            </a:lvl2pPr>
            <a:lvl3pPr>
              <a:defRPr lang="en-GB" dirty="0"/>
            </a:lvl3pPr>
            <a:lvl5pPr>
              <a:defRPr>
                <a:solidFill>
                  <a:schemeClr val="accent4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Text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4410427-8F1D-7541-9C05-AFDD3531678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462175" y="1640942"/>
            <a:ext cx="2160587" cy="21605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8B7D5964-7A97-5742-8717-CCB747F84A0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015705" y="1640942"/>
            <a:ext cx="2160587" cy="21605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344933FE-A401-A841-9AC3-B75285AA32D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569236" y="1640942"/>
            <a:ext cx="2160587" cy="21605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89916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2CE188-32E7-4242-9E44-E8055FC030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4002" y="5511600"/>
            <a:ext cx="2242795" cy="397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81B53D-9933-445F-9B68-E730EB38A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844" y="1964352"/>
            <a:ext cx="11828559" cy="1051570"/>
          </a:xfrm>
        </p:spPr>
        <p:txBody>
          <a:bodyPr vert="horz" wrap="non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GB" sz="7386" spc="-300" baseline="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8186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BE80A-BFEC-E24A-B510-73A571F1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289" y="779733"/>
            <a:ext cx="7176911" cy="230832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B25B4-144A-5B4A-8EAD-2022412DF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6400" y="779733"/>
            <a:ext cx="622800" cy="230832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A2F75A-590D-446E-B693-75BB6E7D5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2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1B53D-9933-445F-9B68-E730EB38A5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3999" y="2579715"/>
            <a:ext cx="10031157" cy="2160000"/>
          </a:xfrm>
        </p:spPr>
        <p:txBody>
          <a:bodyPr anchor="t" anchorCtr="0">
            <a:normAutofit/>
          </a:bodyPr>
          <a:lstStyle>
            <a:lvl1pPr algn="l">
              <a:lnSpc>
                <a:spcPts val="8000"/>
              </a:lnSpc>
              <a:defRPr sz="7500" b="1" kern="3000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6B9F5-608F-4534-96F0-C3A5E1A638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4000" y="1890000"/>
            <a:ext cx="10031156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600" b="1" kern="3000" spc="-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0E7B9-9AC6-4E42-A931-6FF91E64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289" y="779733"/>
            <a:ext cx="7176911" cy="230832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6D645-6420-4785-8316-43EF780F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6400" y="779733"/>
            <a:ext cx="622800" cy="230832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A2F75A-590D-446E-B693-75BB6E7D5A4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CF2CA0-CCE3-4304-8F31-4D1CC50BCB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" y="5511600"/>
            <a:ext cx="2242800" cy="39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2C6B9F5-608F-4534-96F0-C3A5E1A63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4000" y="1890000"/>
            <a:ext cx="7200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600" b="1" kern="3000" spc="-1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0E7B9-9AC6-4E42-A931-6FF91E64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289" y="791022"/>
            <a:ext cx="7176911" cy="230832"/>
          </a:xfrm>
        </p:spPr>
        <p:txBody>
          <a:bodyPr>
            <a:noAutofit/>
          </a:bodyPr>
          <a:lstStyle>
            <a:lvl1pPr>
              <a:defRPr>
                <a:solidFill>
                  <a:srgbClr val="8F9898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6D645-6420-4785-8316-43EF780F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6400" y="791022"/>
            <a:ext cx="622800" cy="230832"/>
          </a:xfrm>
        </p:spPr>
        <p:txBody>
          <a:bodyPr wrap="square">
            <a:noAutofit/>
          </a:bodyPr>
          <a:lstStyle>
            <a:lvl1pPr>
              <a:defRPr>
                <a:solidFill>
                  <a:srgbClr val="8F9898"/>
                </a:solidFill>
              </a:defRPr>
            </a:lvl1pPr>
          </a:lstStyle>
          <a:p>
            <a:fld id="{D2A2F75A-590D-446E-B693-75BB6E7D5A4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9449821-0D0D-644D-97A3-D56097A9C6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3999" y="2579715"/>
            <a:ext cx="10031157" cy="2160000"/>
          </a:xfrm>
        </p:spPr>
        <p:txBody>
          <a:bodyPr anchor="t" anchorCtr="0">
            <a:normAutofit/>
          </a:bodyPr>
          <a:lstStyle>
            <a:lvl1pPr algn="l">
              <a:lnSpc>
                <a:spcPts val="8000"/>
              </a:lnSpc>
              <a:defRPr sz="7500" b="1" kern="3000" spc="-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F6EB17-8019-7B4E-B53C-76B057A7C31F}"/>
              </a:ext>
            </a:extLst>
          </p:cNvPr>
          <p:cNvSpPr/>
          <p:nvPr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03EF50-F00F-9643-BE53-F0A5272FC4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98" y="5517266"/>
            <a:ext cx="2244881" cy="39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FE49-0143-472F-897B-A7DAB87AB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FBDFA-876B-4255-A301-F62F1EDD8D6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73668" y="2717444"/>
            <a:ext cx="4903200" cy="3175200"/>
          </a:xfrm>
        </p:spPr>
        <p:txBody>
          <a:bodyPr vert="horz" lIns="0" tIns="0" rIns="0" bIns="0" rtlCol="0">
            <a:noAutofit/>
          </a:bodyPr>
          <a:lstStyle>
            <a:lvl1pPr>
              <a:defRPr lang="en-US" b="0" dirty="0" smtClean="0">
                <a:solidFill>
                  <a:srgbClr val="203232"/>
                </a:solidFill>
              </a:defRPr>
            </a:lvl1pPr>
            <a:lvl2pPr>
              <a:defRPr lang="en-US" b="0" dirty="0" smtClean="0">
                <a:solidFill>
                  <a:srgbClr val="203232"/>
                </a:solidFill>
              </a:defRPr>
            </a:lvl2pPr>
            <a:lvl3pPr>
              <a:defRPr lang="en-GB" b="0" dirty="0">
                <a:solidFill>
                  <a:srgbClr val="203232"/>
                </a:solidFill>
              </a:defRPr>
            </a:lvl3pPr>
            <a:lvl4pPr>
              <a:defRPr b="0">
                <a:solidFill>
                  <a:srgbClr val="203232"/>
                </a:solidFill>
              </a:defRPr>
            </a:lvl4pPr>
            <a:lvl5pPr>
              <a:defRPr b="0">
                <a:solidFill>
                  <a:srgbClr val="203232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0C709-1F3D-4B13-A290-4041A33FB1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6000" y="2717444"/>
            <a:ext cx="4456800" cy="3175200"/>
          </a:xfrm>
        </p:spPr>
        <p:txBody>
          <a:bodyPr vert="horz" lIns="0" tIns="0" rIns="0" bIns="0" rtlCol="0">
            <a:noAutofit/>
          </a:bodyPr>
          <a:lstStyle>
            <a:lvl1pPr>
              <a:defRPr lang="en-US" b="0" dirty="0" smtClean="0">
                <a:solidFill>
                  <a:srgbClr val="203232"/>
                </a:solidFill>
              </a:defRPr>
            </a:lvl1pPr>
            <a:lvl2pPr>
              <a:defRPr lang="en-US" b="0" dirty="0" smtClean="0">
                <a:solidFill>
                  <a:srgbClr val="203232"/>
                </a:solidFill>
              </a:defRPr>
            </a:lvl2pPr>
            <a:lvl3pPr>
              <a:defRPr lang="en-GB" b="0" dirty="0">
                <a:solidFill>
                  <a:srgbClr val="203232"/>
                </a:solidFill>
              </a:defRPr>
            </a:lvl3pPr>
            <a:lvl4pPr>
              <a:defRPr b="0">
                <a:solidFill>
                  <a:srgbClr val="203232"/>
                </a:solidFill>
              </a:defRPr>
            </a:lvl4pPr>
            <a:lvl5pPr>
              <a:defRPr b="0">
                <a:solidFill>
                  <a:srgbClr val="203232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8C9C5-E913-47B9-82DE-196768E6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58F66-ECA3-4B00-A383-8D2B8621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F75A-590D-446E-B693-75BB6E7D5A4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A19DAE-53D8-4F04-A4B9-B6EDFC23886D}"/>
              </a:ext>
            </a:extLst>
          </p:cNvPr>
          <p:cNvSpPr/>
          <p:nvPr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97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805">
          <p15:clr>
            <a:srgbClr val="FBAE40"/>
          </p15:clr>
        </p15:guide>
        <p15:guide id="3" pos="3989">
          <p15:clr>
            <a:srgbClr val="FBAE40"/>
          </p15:clr>
        </p15:guide>
        <p15:guide id="4" pos="370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E70B5-BA04-4DB3-853D-A1C05ADF8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425" y="1989753"/>
            <a:ext cx="10279150" cy="3651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40712-862D-4568-80A4-86117B8967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70139" y="2717600"/>
            <a:ext cx="10251722" cy="3175200"/>
          </a:xfrm>
        </p:spPr>
        <p:txBody>
          <a:bodyPr vert="horz" lIns="0" tIns="0" rIns="0" bIns="0" rtlCol="0">
            <a:noAutofit/>
          </a:bodyPr>
          <a:lstStyle>
            <a:lvl1pPr>
              <a:defRPr lang="en-US" b="0" dirty="0" smtClean="0">
                <a:solidFill>
                  <a:srgbClr val="203232"/>
                </a:solidFill>
              </a:defRPr>
            </a:lvl1pPr>
            <a:lvl2pPr>
              <a:defRPr lang="en-US" b="0" dirty="0" smtClean="0">
                <a:solidFill>
                  <a:srgbClr val="203232"/>
                </a:solidFill>
              </a:defRPr>
            </a:lvl2pPr>
            <a:lvl3pPr>
              <a:defRPr lang="en-GB" b="0" dirty="0">
                <a:solidFill>
                  <a:srgbClr val="203232"/>
                </a:solidFill>
              </a:defRPr>
            </a:lvl3pPr>
            <a:lvl4pPr>
              <a:defRPr b="0">
                <a:solidFill>
                  <a:srgbClr val="203232"/>
                </a:solidFill>
              </a:defRPr>
            </a:lvl4pPr>
            <a:lvl5pPr>
              <a:defRPr b="0">
                <a:solidFill>
                  <a:srgbClr val="203232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B6D5D-0892-4B4E-86D9-894852B1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428FC-C061-4730-9EA5-A52A0041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F75A-590D-446E-B693-75BB6E7D5A4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0AA271-B0BA-42CD-A544-17AAB1FA2EEA}"/>
              </a:ext>
            </a:extLst>
          </p:cNvPr>
          <p:cNvSpPr/>
          <p:nvPr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38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E70B5-BA04-4DB3-853D-A1C05ADF82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000" y="775255"/>
            <a:ext cx="7361569" cy="365125"/>
          </a:xfrm>
        </p:spPr>
        <p:txBody>
          <a:bodyPr/>
          <a:lstStyle/>
          <a:p>
            <a:r>
              <a:rPr lang="en-US" dirty="0"/>
              <a:t>Click to add title.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40712-862D-4568-80A4-86117B8967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70139" y="1367692"/>
            <a:ext cx="10251722" cy="4923693"/>
          </a:xfrm>
        </p:spPr>
        <p:txBody>
          <a:bodyPr vert="horz" lIns="0" tIns="0" rIns="0" bIns="0" rtlCol="0">
            <a:noAutofit/>
          </a:bodyPr>
          <a:lstStyle>
            <a:lvl1pPr>
              <a:defRPr lang="en-US" b="0" dirty="0" smtClean="0">
                <a:solidFill>
                  <a:srgbClr val="203232"/>
                </a:solidFill>
              </a:defRPr>
            </a:lvl1pPr>
            <a:lvl2pPr>
              <a:defRPr lang="en-US" b="0" dirty="0" smtClean="0">
                <a:solidFill>
                  <a:srgbClr val="203232"/>
                </a:solidFill>
              </a:defRPr>
            </a:lvl2pPr>
            <a:lvl3pPr>
              <a:defRPr lang="en-GB" b="0" dirty="0">
                <a:solidFill>
                  <a:srgbClr val="203232"/>
                </a:solidFill>
              </a:defRPr>
            </a:lvl3pPr>
            <a:lvl4pPr>
              <a:defRPr b="0">
                <a:solidFill>
                  <a:srgbClr val="203232"/>
                </a:solidFill>
              </a:defRPr>
            </a:lvl4pPr>
            <a:lvl5pPr>
              <a:defRPr b="0">
                <a:solidFill>
                  <a:srgbClr val="203232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428FC-C061-4730-9EA5-A52A0041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F75A-590D-446E-B693-75BB6E7D5A4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0AA271-B0BA-42CD-A544-17AAB1FA2EEA}"/>
              </a:ext>
            </a:extLst>
          </p:cNvPr>
          <p:cNvSpPr/>
          <p:nvPr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3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Large blu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428FC-C061-4730-9EA5-A52A0041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A2F75A-590D-446E-B693-75BB6E7D5A4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9D4C03-E8B1-644E-949B-F7AF911818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70139" y="1367692"/>
            <a:ext cx="10251722" cy="4923693"/>
          </a:xfrm>
        </p:spPr>
        <p:txBody>
          <a:bodyPr vert="horz" lIns="0" tIns="0" rIns="0" bIns="0" rtlCol="0">
            <a:noAutofit/>
          </a:bodyPr>
          <a:lstStyle>
            <a:lvl1pPr>
              <a:defRPr lang="en-US" b="0" dirty="0" smtClean="0">
                <a:solidFill>
                  <a:schemeClr val="bg1"/>
                </a:solidFill>
              </a:defRPr>
            </a:lvl1pPr>
            <a:lvl2pPr>
              <a:defRPr lang="en-US" b="0" dirty="0" smtClean="0">
                <a:solidFill>
                  <a:schemeClr val="bg1"/>
                </a:solidFill>
              </a:defRPr>
            </a:lvl2pPr>
            <a:lvl3pPr>
              <a:defRPr lang="en-GB" b="0" dirty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89FF63-D61B-DF47-9D01-EAA5DB7A9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000" y="775255"/>
            <a:ext cx="736156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026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Image +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FE49-0143-472F-897B-A7DAB87AB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0C709-1F3D-4B13-A290-4041A33FB1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835952" y="2728800"/>
            <a:ext cx="2959200" cy="3164000"/>
          </a:xfrm>
        </p:spPr>
        <p:txBody>
          <a:bodyPr vert="horz" lIns="0" tIns="0" rIns="0" bIns="0" rtlCol="0">
            <a:noAutofit/>
          </a:bodyPr>
          <a:lstStyle>
            <a:lvl1pPr>
              <a:defRPr lang="en-US" b="0" dirty="0" smtClean="0">
                <a:solidFill>
                  <a:srgbClr val="203232"/>
                </a:solidFill>
              </a:defRPr>
            </a:lvl1pPr>
            <a:lvl2pPr>
              <a:defRPr lang="en-US" b="0" dirty="0" smtClean="0"/>
            </a:lvl2pPr>
            <a:lvl3pPr>
              <a:defRPr lang="en-US" b="0" dirty="0" smtClean="0"/>
            </a:lvl3pPr>
            <a:lvl4pPr>
              <a:defRPr lang="en-GB" b="0" spc="-100" baseline="0" dirty="0"/>
            </a:lvl4pPr>
            <a:lvl5pPr>
              <a:defRPr b="0" spc="-100" baseline="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8C9C5-E913-47B9-82DE-196768E6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58F66-ECA3-4B00-A383-8D2B8621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F75A-590D-446E-B693-75BB6E7D5A4E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74043F1-6F14-49BD-83CA-12B559ABC1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088" y="2728913"/>
            <a:ext cx="6400800" cy="41290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51C537-0174-43E5-8B81-C80AF1D06831}"/>
              </a:ext>
            </a:extLst>
          </p:cNvPr>
          <p:cNvSpPr/>
          <p:nvPr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28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1A62CF-E2B4-496D-829D-DCE372609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00" y="1890000"/>
            <a:ext cx="10279150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84EF4-0E07-4BF3-A4AB-3E8632AA7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0139" y="2717600"/>
            <a:ext cx="10279150" cy="317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27A5D-B761-4C2F-97E6-5D8254424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0139" y="775255"/>
            <a:ext cx="7176911" cy="2308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661B1-4E4B-4F85-ACA3-C34023D70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21333" y="783355"/>
            <a:ext cx="1400528" cy="230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15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2F75A-590D-446E-B693-75BB6E7D5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600" b="1" kern="2000" spc="-100" baseline="0">
          <a:solidFill>
            <a:srgbClr val="20323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880"/>
        </a:lnSpc>
        <a:spcBef>
          <a:spcPts val="0"/>
        </a:spcBef>
        <a:spcAft>
          <a:spcPts val="992"/>
        </a:spcAft>
        <a:buFont typeface="Arial" panose="020B0604020202020204" pitchFamily="34" charset="0"/>
        <a:buNone/>
        <a:defRPr sz="2400" b="1" kern="2000" spc="-100" baseline="0">
          <a:solidFill>
            <a:srgbClr val="20323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880"/>
        </a:lnSpc>
        <a:spcBef>
          <a:spcPts val="0"/>
        </a:spcBef>
        <a:spcAft>
          <a:spcPts val="992"/>
        </a:spcAft>
        <a:buFont typeface="Arial" panose="020B0604020202020204" pitchFamily="34" charset="0"/>
        <a:buNone/>
        <a:defRPr sz="2400" kern="2000" spc="-100" baseline="0">
          <a:solidFill>
            <a:srgbClr val="203232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ts val="2880"/>
        </a:lnSpc>
        <a:spcBef>
          <a:spcPts val="0"/>
        </a:spcBef>
        <a:spcAft>
          <a:spcPts val="992"/>
        </a:spcAft>
        <a:buFont typeface="Arial" panose="020B0604020202020204" pitchFamily="34" charset="0"/>
        <a:buChar char="■"/>
        <a:defRPr sz="2400" kern="2000" spc="-100" baseline="0">
          <a:solidFill>
            <a:srgbClr val="20323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216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rgbClr val="20323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216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rgbClr val="20323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604">
          <p15:clr>
            <a:srgbClr val="F26B43"/>
          </p15:clr>
        </p15:guide>
        <p15:guide id="5" pos="7076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>
          <p15:clr>
            <a:srgbClr val="F26B43"/>
          </p15:clr>
        </p15:guide>
        <p15:guide id="8" orient="horz" pos="604">
          <p15:clr>
            <a:srgbClr val="F26B43"/>
          </p15:clr>
        </p15:guide>
        <p15:guide id="10" orient="horz" pos="3712">
          <p15:clr>
            <a:srgbClr val="F26B43"/>
          </p15:clr>
        </p15:guide>
        <p15:guide id="11" orient="horz" pos="11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hyperlink" Target="http://www.herts.ac.uk/" TargetMode="External"/><Relationship Id="rId4" Type="http://schemas.openxmlformats.org/officeDocument/2006/relationships/hyperlink" Target="mailto:paramedic-admissions@herts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88AB0-FD46-410A-A1EF-C75D5A807B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Paramedic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02239-0B19-4D2A-AB31-49853AAB5A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Virtual Future Heroes – December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BA3B42-560E-41F4-A27D-BA75F3C273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6352" y="167780"/>
            <a:ext cx="1772817" cy="19022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A450BA-E445-4984-9E7F-78D624116AA2}"/>
              </a:ext>
            </a:extLst>
          </p:cNvPr>
          <p:cNvSpPr/>
          <p:nvPr/>
        </p:nvSpPr>
        <p:spPr>
          <a:xfrm>
            <a:off x="7774410" y="4828394"/>
            <a:ext cx="4224759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333333"/>
                </a:solidFill>
                <a:latin typeface="Mukta Vaani"/>
              </a:rPr>
              <a:t>‘A paramedic works autonomously as a generalist clinician across a range of healthcare settings, usually in emergency, primary or urgent care. They may also specialise in clinical practice, education, leadership or research.’ </a:t>
            </a:r>
          </a:p>
          <a:p>
            <a:endParaRPr lang="en-US" sz="1600" i="1" dirty="0">
              <a:solidFill>
                <a:srgbClr val="333333"/>
              </a:solidFill>
              <a:latin typeface="Mukta Vaani"/>
            </a:endParaRPr>
          </a:p>
          <a:p>
            <a:pPr algn="r"/>
            <a:r>
              <a:rPr lang="en-US" sz="1600" dirty="0">
                <a:solidFill>
                  <a:srgbClr val="333333"/>
                </a:solidFill>
                <a:latin typeface="Mukta Vaani"/>
              </a:rPr>
              <a:t>The College of Paramedics (2019)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76491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E73B5-3F65-4280-997D-82E708611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Today’s UK paramedic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CAFFC8-CF2C-4A4B-A7E4-9A77C919D2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5228" y="1686186"/>
            <a:ext cx="3001543" cy="20418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588CF6-D53F-4226-B674-D1922D112D4A}"/>
              </a:ext>
            </a:extLst>
          </p:cNvPr>
          <p:cNvSpPr txBox="1"/>
          <p:nvPr/>
        </p:nvSpPr>
        <p:spPr>
          <a:xfrm>
            <a:off x="4251001" y="6301077"/>
            <a:ext cx="36899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B050"/>
                </a:solidFill>
              </a:rPr>
              <a:t>#</a:t>
            </a:r>
            <a:r>
              <a:rPr lang="en-GB" sz="2000" b="1" dirty="0" err="1">
                <a:solidFill>
                  <a:srgbClr val="00B050"/>
                </a:solidFill>
              </a:rPr>
              <a:t>notallparamedicsweargreen</a:t>
            </a:r>
            <a:endParaRPr lang="en-GB" sz="2000" b="1" dirty="0">
              <a:solidFill>
                <a:srgbClr val="00B050"/>
              </a:solidFill>
            </a:endParaRPr>
          </a:p>
        </p:txBody>
      </p:sp>
      <p:pic>
        <p:nvPicPr>
          <p:cNvPr id="9" name="Picture 4" descr="Image result for paramedic patient">
            <a:extLst>
              <a:ext uri="{FF2B5EF4-FFF2-40B4-BE49-F238E27FC236}">
                <a16:creationId xmlns:a16="http://schemas.microsoft.com/office/drawing/2014/main" id="{2C24F67E-082F-4132-96C0-95C4185E7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68" y="1686186"/>
            <a:ext cx="3062840" cy="204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CAA15A8-092D-42D7-ACC6-B92C70D3C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491" y="1646625"/>
            <a:ext cx="3129821" cy="208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ploma in Primary and Urgent Care">
            <a:extLst>
              <a:ext uri="{FF2B5EF4-FFF2-40B4-BE49-F238E27FC236}">
                <a16:creationId xmlns:a16="http://schemas.microsoft.com/office/drawing/2014/main" id="{501D6E36-3E63-4BD8-B93E-B1E333784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68" y="3997349"/>
            <a:ext cx="3063784" cy="204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hind the scenes of Helicopter ER | Yorkshire Air Ambulance">
            <a:extLst>
              <a:ext uri="{FF2B5EF4-FFF2-40B4-BE49-F238E27FC236}">
                <a16:creationId xmlns:a16="http://schemas.microsoft.com/office/drawing/2014/main" id="{84C5061E-9BAD-4A48-9D6B-A7BBC7526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228" y="4076700"/>
            <a:ext cx="2941087" cy="196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9CC8E2-D24F-492D-9103-1D3551F203B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3550" y="4167823"/>
            <a:ext cx="3133560" cy="18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1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A3D33-5E61-40FC-AC60-0EEF9B0DB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00" y="717382"/>
            <a:ext cx="8768840" cy="365125"/>
          </a:xfrm>
        </p:spPr>
        <p:txBody>
          <a:bodyPr/>
          <a:lstStyle/>
          <a:p>
            <a:r>
              <a:rPr lang="en-GB" dirty="0"/>
              <a:t>Why higher education for paramedics?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B75B71A-2398-4251-9A24-D14918D9B4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0608851"/>
              </p:ext>
            </p:extLst>
          </p:nvPr>
        </p:nvGraphicFramePr>
        <p:xfrm>
          <a:off x="127322" y="1354238"/>
          <a:ext cx="11921924" cy="5370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204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727E2-58DC-4E52-8781-31A021A68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I study?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471EBA-FC99-4920-AFDE-EF128B91D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5451">
            <a:off x="761794" y="1823116"/>
            <a:ext cx="3100294" cy="2325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9C1707-A6C7-466D-B596-4CD7469C4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744">
            <a:off x="5692979" y="3265451"/>
            <a:ext cx="2371792" cy="3162389"/>
          </a:xfrm>
          <a:prstGeom prst="rect">
            <a:avLst/>
          </a:prstGeom>
        </p:spPr>
      </p:pic>
      <p:pic>
        <p:nvPicPr>
          <p:cNvPr id="2050" name="Picture 2" descr="The paramedic's guide to research: an introduction: An Introduction:  Amazon.co.uk: Griffiths, .: 9780335241354: Books">
            <a:extLst>
              <a:ext uri="{FF2B5EF4-FFF2-40B4-BE49-F238E27FC236}">
                <a16:creationId xmlns:a16="http://schemas.microsoft.com/office/drawing/2014/main" id="{90D82B17-7313-40ED-95A8-31D97BD29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079">
            <a:off x="3692412" y="3978154"/>
            <a:ext cx="1745216" cy="264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094D85-60BF-4250-87C2-A2A0D8C50D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22" y="4238019"/>
            <a:ext cx="2738801" cy="23005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DD635D-99FA-4236-8A87-F1EDAD010C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45" y="1358841"/>
            <a:ext cx="2753242" cy="2064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113E8F-6D26-46CF-91A8-9B14BAA016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0430">
            <a:off x="7942031" y="1238384"/>
            <a:ext cx="3081209" cy="20551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4D9B4D-73D5-4F61-998E-BA0EA433C4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301" y="3708397"/>
            <a:ext cx="3529084" cy="285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75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ED075-D482-4FD4-8B36-1D688F944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 placement</a:t>
            </a:r>
            <a:endParaRPr lang="en-GB" dirty="0"/>
          </a:p>
        </p:txBody>
      </p:sp>
      <p:pic>
        <p:nvPicPr>
          <p:cNvPr id="3074" name="Picture 2" descr="Student paramedic epaulette sliders - NU89 - Bottle green: Amazon.co.uk:  DIY &amp; Tools">
            <a:extLst>
              <a:ext uri="{FF2B5EF4-FFF2-40B4-BE49-F238E27FC236}">
                <a16:creationId xmlns:a16="http://schemas.microsoft.com/office/drawing/2014/main" id="{3F8E09F8-EA6C-44E8-9574-B1BC8EFE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88" y="2030965"/>
            <a:ext cx="4025781" cy="339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CFDBD8-4503-444A-85E3-794FA0153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85" y="1828016"/>
            <a:ext cx="5698781" cy="380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93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267E17-C5A9-440E-B122-413C9FAA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can I study?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CE6ACE-A313-4516-954B-3267F6DA0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8203" y="1367692"/>
            <a:ext cx="4913658" cy="492369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48 providers across the UK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Programmes</a:t>
            </a:r>
            <a:r>
              <a:rPr lang="en-US" dirty="0"/>
              <a:t> are approved by the Health and Care Professions Council (HCPC)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Placements are normally with the NHS Ambulance Service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1D6CAD-4AE6-493E-8602-CCD1AD2B9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90" y="1539433"/>
            <a:ext cx="3407484" cy="454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70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21677-BF03-4788-806F-460DCE1C5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entry requirements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37EBE8-C2FF-4F09-85E8-ADD19C4DA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139" y="1632030"/>
            <a:ext cx="4886651" cy="4659355"/>
          </a:xfrm>
        </p:spPr>
        <p:txBody>
          <a:bodyPr/>
          <a:lstStyle/>
          <a:p>
            <a:r>
              <a:rPr lang="en-US" b="1" dirty="0"/>
              <a:t>Qualifications</a:t>
            </a:r>
          </a:p>
          <a:p>
            <a:r>
              <a:rPr lang="en-US" dirty="0"/>
              <a:t>GSCE English and </a:t>
            </a:r>
            <a:r>
              <a:rPr lang="en-US" dirty="0" err="1"/>
              <a:t>Maths</a:t>
            </a:r>
            <a:r>
              <a:rPr lang="en-US" dirty="0"/>
              <a:t> (usually science too)</a:t>
            </a:r>
          </a:p>
          <a:p>
            <a:endParaRPr lang="en-US" dirty="0"/>
          </a:p>
          <a:p>
            <a:r>
              <a:rPr lang="en-US" dirty="0"/>
              <a:t>A-levels / BTEC / IB (or equivalent)</a:t>
            </a:r>
          </a:p>
          <a:p>
            <a:r>
              <a:rPr lang="en-US" dirty="0"/>
              <a:t>104-132 UCAS points – usually to include a science</a:t>
            </a:r>
          </a:p>
          <a:p>
            <a:endParaRPr lang="en-US" dirty="0"/>
          </a:p>
          <a:p>
            <a:r>
              <a:rPr lang="en-US" i="1" dirty="0"/>
              <a:t>Possibly a driving license</a:t>
            </a:r>
          </a:p>
          <a:p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1B50724-4B3B-4958-AC7A-F051DB736D41}"/>
              </a:ext>
            </a:extLst>
          </p:cNvPr>
          <p:cNvSpPr txBox="1">
            <a:spLocks/>
          </p:cNvSpPr>
          <p:nvPr/>
        </p:nvSpPr>
        <p:spPr>
          <a:xfrm>
            <a:off x="6481617" y="1632030"/>
            <a:ext cx="4886651" cy="46593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Font typeface="Arial" panose="020B0604020202020204" pitchFamily="34" charset="0"/>
              <a:buNone/>
              <a:defRPr lang="en-US" sz="2400" b="0" kern="2000" spc="-100" baseline="0" dirty="0" smtClean="0">
                <a:solidFill>
                  <a:srgbClr val="20323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Font typeface="Arial" panose="020B0604020202020204" pitchFamily="34" charset="0"/>
              <a:buNone/>
              <a:defRPr lang="en-US" sz="2400" b="0" kern="2000" spc="-100" baseline="0" dirty="0" smtClean="0">
                <a:solidFill>
                  <a:srgbClr val="203232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Font typeface="Arial" panose="020B0604020202020204" pitchFamily="34" charset="0"/>
              <a:buChar char="■"/>
              <a:defRPr lang="en-GB" sz="2400" b="0" kern="2000" spc="-100" baseline="0" dirty="0">
                <a:solidFill>
                  <a:srgbClr val="20323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rgbClr val="20323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rgbClr val="20323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Application</a:t>
            </a:r>
          </a:p>
          <a:p>
            <a:r>
              <a:rPr lang="en-US" dirty="0"/>
              <a:t>Insight into profession</a:t>
            </a:r>
          </a:p>
          <a:p>
            <a:r>
              <a:rPr lang="en-US" dirty="0"/>
              <a:t>NHS Values</a:t>
            </a:r>
          </a:p>
          <a:p>
            <a:r>
              <a:rPr lang="en-US" dirty="0"/>
              <a:t>Communication</a:t>
            </a:r>
          </a:p>
          <a:p>
            <a:r>
              <a:rPr lang="en-US" dirty="0"/>
              <a:t>Decision-making</a:t>
            </a:r>
          </a:p>
          <a:p>
            <a:r>
              <a:rPr lang="en-US" dirty="0"/>
              <a:t>Leadership</a:t>
            </a:r>
          </a:p>
          <a:p>
            <a:r>
              <a:rPr lang="en-US" dirty="0"/>
              <a:t>Team-working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32C904-E245-48D7-9A91-D1CD816CCDA7}"/>
              </a:ext>
            </a:extLst>
          </p:cNvPr>
          <p:cNvSpPr/>
          <p:nvPr/>
        </p:nvSpPr>
        <p:spPr>
          <a:xfrm>
            <a:off x="7732222" y="6285846"/>
            <a:ext cx="412164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Check UCAS for specific requirements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171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5D93533A-D7CC-4E62-85FD-EB62EB5705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528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B6F64A-F546-4530-B5E2-FF882F30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E4E827-8F31-41A8-BC40-73FC738147A5}"/>
              </a:ext>
            </a:extLst>
          </p:cNvPr>
          <p:cNvGrpSpPr>
            <a:grpSpLocks/>
          </p:cNvGrpSpPr>
          <p:nvPr/>
        </p:nvGrpSpPr>
        <p:grpSpPr bwMode="auto">
          <a:xfrm>
            <a:off x="8459445" y="1911309"/>
            <a:ext cx="2667000" cy="566737"/>
            <a:chOff x="2604662" y="5713370"/>
            <a:chExt cx="2667650" cy="567506"/>
          </a:xfrm>
        </p:grpSpPr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03D278FB-C3B1-43AB-8191-45C2712236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3118" y="5789374"/>
              <a:ext cx="2119194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GB" altLang="en-US" dirty="0"/>
                <a:t>@</a:t>
              </a:r>
              <a:r>
                <a:rPr lang="en-GB" altLang="en-US" dirty="0" err="1"/>
                <a:t>UHParamedic</a:t>
              </a:r>
              <a:endParaRPr lang="en-GB" altLang="en-US" dirty="0"/>
            </a:p>
          </p:txBody>
        </p:sp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052E48D6-045F-4747-AEF2-C9F4B26FE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662" y="5713370"/>
              <a:ext cx="567506" cy="567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2">
            <a:extLst>
              <a:ext uri="{FF2B5EF4-FFF2-40B4-BE49-F238E27FC236}">
                <a16:creationId xmlns:a16="http://schemas.microsoft.com/office/drawing/2014/main" id="{ECCE75D7-3C05-4933-8D3E-AEEB7ABE9D57}"/>
              </a:ext>
            </a:extLst>
          </p:cNvPr>
          <p:cNvGrpSpPr>
            <a:grpSpLocks/>
          </p:cNvGrpSpPr>
          <p:nvPr/>
        </p:nvGrpSpPr>
        <p:grpSpPr bwMode="auto">
          <a:xfrm>
            <a:off x="8455323" y="2825140"/>
            <a:ext cx="2641600" cy="566737"/>
            <a:chOff x="3209766" y="5713413"/>
            <a:chExt cx="2641314" cy="566737"/>
          </a:xfrm>
        </p:grpSpPr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23D2A63E-8020-46CE-964A-81584A1BB9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2402" y="5789313"/>
              <a:ext cx="2118678" cy="414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GB" altLang="en-US" dirty="0"/>
                <a:t>/</a:t>
              </a:r>
              <a:r>
                <a:rPr lang="en-GB" altLang="en-US" dirty="0" err="1"/>
                <a:t>UHparamedic</a:t>
              </a:r>
              <a:endParaRPr lang="en-GB" altLang="en-US" dirty="0"/>
            </a:p>
          </p:txBody>
        </p:sp>
        <p:pic>
          <p:nvPicPr>
            <p:cNvPr id="11" name="Picture 15" descr="Image result for facebook">
              <a:extLst>
                <a:ext uri="{FF2B5EF4-FFF2-40B4-BE49-F238E27FC236}">
                  <a16:creationId xmlns:a16="http://schemas.microsoft.com/office/drawing/2014/main" id="{0706E8C4-04FB-4B3F-96AD-DF30EC197E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9766" y="5713413"/>
              <a:ext cx="566737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3">
            <a:extLst>
              <a:ext uri="{FF2B5EF4-FFF2-40B4-BE49-F238E27FC236}">
                <a16:creationId xmlns:a16="http://schemas.microsoft.com/office/drawing/2014/main" id="{753B7DC8-7CFA-4F39-B5CE-02714FE30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6761" y="4859956"/>
            <a:ext cx="36195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1600" dirty="0">
                <a:hlinkClick r:id="rId4"/>
              </a:rPr>
              <a:t>paramedic-admissions@herts.ac.uk</a:t>
            </a:r>
            <a:endParaRPr lang="en-GB" altLang="en-US" sz="1600" dirty="0"/>
          </a:p>
          <a:p>
            <a:pPr algn="ctr"/>
            <a:endParaRPr lang="en-GB" altLang="en-US" sz="1600" dirty="0"/>
          </a:p>
          <a:p>
            <a:pPr algn="ctr"/>
            <a:r>
              <a:rPr lang="en-GB" altLang="en-US" sz="1600" dirty="0">
                <a:hlinkClick r:id="rId5"/>
              </a:rPr>
              <a:t>www.herts.ac.uk</a:t>
            </a:r>
            <a:r>
              <a:rPr lang="en-GB" altLang="en-US" sz="1600" dirty="0"/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3AC6A3-8C59-4A89-86F8-622C77784DD0}"/>
              </a:ext>
            </a:extLst>
          </p:cNvPr>
          <p:cNvGrpSpPr/>
          <p:nvPr/>
        </p:nvGrpSpPr>
        <p:grpSpPr>
          <a:xfrm>
            <a:off x="8455323" y="3745210"/>
            <a:ext cx="2647519" cy="554261"/>
            <a:chOff x="6568455" y="3638240"/>
            <a:chExt cx="2647519" cy="554261"/>
          </a:xfrm>
        </p:grpSpPr>
        <p:sp>
          <p:nvSpPr>
            <p:cNvPr id="14" name="TextBox 2">
              <a:extLst>
                <a:ext uri="{FF2B5EF4-FFF2-40B4-BE49-F238E27FC236}">
                  <a16:creationId xmlns:a16="http://schemas.microsoft.com/office/drawing/2014/main" id="{8E97C467-01FC-4F68-BE75-BEFBE4B55F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7067" y="3707902"/>
              <a:ext cx="2118907" cy="414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GB" altLang="en-US" dirty="0"/>
                <a:t>/</a:t>
              </a:r>
              <a:r>
                <a:rPr lang="en-GB" altLang="en-US" dirty="0" err="1"/>
                <a:t>UHparamedic</a:t>
              </a:r>
              <a:endParaRPr lang="en-GB" altLang="en-US" dirty="0"/>
            </a:p>
          </p:txBody>
        </p:sp>
        <p:pic>
          <p:nvPicPr>
            <p:cNvPr id="15" name="Picture 2" descr="Image result for instagram logo">
              <a:extLst>
                <a:ext uri="{FF2B5EF4-FFF2-40B4-BE49-F238E27FC236}">
                  <a16:creationId xmlns:a16="http://schemas.microsoft.com/office/drawing/2014/main" id="{193B2890-117C-40CE-9412-BD1800D6E7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455" y="3638240"/>
              <a:ext cx="554261" cy="554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Placeholder 1">
            <a:extLst>
              <a:ext uri="{FF2B5EF4-FFF2-40B4-BE49-F238E27FC236}">
                <a16:creationId xmlns:a16="http://schemas.microsoft.com/office/drawing/2014/main" id="{1AC66F3F-A59E-46E9-BD6C-EEECA5C7BF7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9892" y="1911309"/>
            <a:ext cx="6446153" cy="243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3196"/>
      </p:ext>
    </p:extLst>
  </p:cSld>
  <p:clrMapOvr>
    <a:masterClrMapping/>
  </p:clrMapOvr>
</p:sld>
</file>

<file path=ppt/theme/theme1.xml><?xml version="1.0" encoding="utf-8"?>
<a:theme xmlns:a="http://schemas.openxmlformats.org/drawingml/2006/main" name="Herts Theme">
  <a:themeElements>
    <a:clrScheme name="Custom 2">
      <a:dk1>
        <a:srgbClr val="203232"/>
      </a:dk1>
      <a:lt1>
        <a:srgbClr val="FFFFFF"/>
      </a:lt1>
      <a:dk2>
        <a:srgbClr val="203232"/>
      </a:dk2>
      <a:lt2>
        <a:srgbClr val="FFFFFF"/>
      </a:lt2>
      <a:accent1>
        <a:srgbClr val="9C5FB5"/>
      </a:accent1>
      <a:accent2>
        <a:srgbClr val="00B9E4"/>
      </a:accent2>
      <a:accent3>
        <a:srgbClr val="F53F5B"/>
      </a:accent3>
      <a:accent4>
        <a:srgbClr val="0073CF"/>
      </a:accent4>
      <a:accent5>
        <a:srgbClr val="45B382"/>
      </a:accent5>
      <a:accent6>
        <a:srgbClr val="FFCF20"/>
      </a:accent6>
      <a:hlink>
        <a:srgbClr val="0073CF"/>
      </a:hlink>
      <a:folHlink>
        <a:srgbClr val="9C5FB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rts Theme" id="{954C9426-CD6E-40FA-98CC-4549CEAF3D22}" vid="{A01F2C92-207D-4355-BD6B-52600888919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829F456F705A49B5B89604F1156401" ma:contentTypeVersion="13" ma:contentTypeDescription="Create a new document." ma:contentTypeScope="" ma:versionID="34f168292e8e3abc5f578282a5aaab75">
  <xsd:schema xmlns:xsd="http://www.w3.org/2001/XMLSchema" xmlns:xs="http://www.w3.org/2001/XMLSchema" xmlns:p="http://schemas.microsoft.com/office/2006/metadata/properties" xmlns:ns3="c9899aa4-36f0-43e2-a254-c5b8db470d32" xmlns:ns4="e345a7ff-43d3-4752-9a32-1958a5fcc7dc" targetNamespace="http://schemas.microsoft.com/office/2006/metadata/properties" ma:root="true" ma:fieldsID="eb988bfc01d4591eafc9beef0e848ba0" ns3:_="" ns4:_="">
    <xsd:import namespace="c9899aa4-36f0-43e2-a254-c5b8db470d32"/>
    <xsd:import namespace="e345a7ff-43d3-4752-9a32-1958a5fcc7d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899aa4-36f0-43e2-a254-c5b8db470d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5a7ff-43d3-4752-9a32-1958a5fcc7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99227C-76D2-4120-B5AF-A0BCC42E027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F38179-0BB1-4F10-A381-2319455406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899aa4-36f0-43e2-a254-c5b8db470d32"/>
    <ds:schemaRef ds:uri="e345a7ff-43d3-4752-9a32-1958a5fcc7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C34864-13D1-4CEB-84DE-4CCD20A27A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198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Mukta Vaani</vt:lpstr>
      <vt:lpstr>Herts Theme</vt:lpstr>
      <vt:lpstr>Paramedic Education</vt:lpstr>
      <vt:lpstr>Today’s UK paramedic</vt:lpstr>
      <vt:lpstr>Why higher education for paramedics?</vt:lpstr>
      <vt:lpstr>What will I study?</vt:lpstr>
      <vt:lpstr>Learning in placement</vt:lpstr>
      <vt:lpstr>Where can I study?</vt:lpstr>
      <vt:lpstr>Typical entry requirements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Paramedic Education</dc:title>
  <dc:creator>Phil Withers</dc:creator>
  <cp:lastModifiedBy>Phil Withers</cp:lastModifiedBy>
  <cp:revision>1</cp:revision>
  <dcterms:created xsi:type="dcterms:W3CDTF">2020-12-05T16:04:12Z</dcterms:created>
  <dcterms:modified xsi:type="dcterms:W3CDTF">2020-12-05T16:12:10Z</dcterms:modified>
</cp:coreProperties>
</file>